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36" r:id="rId2"/>
    <p:sldMasterId id="2147483948" r:id="rId3"/>
    <p:sldMasterId id="2147483960" r:id="rId4"/>
    <p:sldMasterId id="2147483972" r:id="rId5"/>
  </p:sldMasterIdLst>
  <p:notesMasterIdLst>
    <p:notesMasterId r:id="rId41"/>
  </p:notesMasterIdLst>
  <p:handoutMasterIdLst>
    <p:handoutMasterId r:id="rId42"/>
  </p:handoutMasterIdLst>
  <p:sldIdLst>
    <p:sldId id="412" r:id="rId6"/>
    <p:sldId id="256" r:id="rId7"/>
    <p:sldId id="369" r:id="rId8"/>
    <p:sldId id="414" r:id="rId9"/>
    <p:sldId id="415" r:id="rId10"/>
    <p:sldId id="416" r:id="rId11"/>
    <p:sldId id="417" r:id="rId12"/>
    <p:sldId id="418" r:id="rId13"/>
    <p:sldId id="419" r:id="rId14"/>
    <p:sldId id="420" r:id="rId15"/>
    <p:sldId id="421" r:id="rId16"/>
    <p:sldId id="422" r:id="rId17"/>
    <p:sldId id="423" r:id="rId18"/>
    <p:sldId id="370" r:id="rId19"/>
    <p:sldId id="352" r:id="rId20"/>
    <p:sldId id="401" r:id="rId21"/>
    <p:sldId id="364" r:id="rId22"/>
    <p:sldId id="399" r:id="rId23"/>
    <p:sldId id="365" r:id="rId24"/>
    <p:sldId id="386" r:id="rId25"/>
    <p:sldId id="366" r:id="rId26"/>
    <p:sldId id="374" r:id="rId27"/>
    <p:sldId id="397" r:id="rId28"/>
    <p:sldId id="367" r:id="rId29"/>
    <p:sldId id="398" r:id="rId30"/>
    <p:sldId id="411" r:id="rId31"/>
    <p:sldId id="395" r:id="rId32"/>
    <p:sldId id="375" r:id="rId33"/>
    <p:sldId id="400" r:id="rId34"/>
    <p:sldId id="394" r:id="rId35"/>
    <p:sldId id="402" r:id="rId36"/>
    <p:sldId id="388" r:id="rId37"/>
    <p:sldId id="406" r:id="rId38"/>
    <p:sldId id="410" r:id="rId39"/>
    <p:sldId id="413" r:id="rId40"/>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99"/>
    <a:srgbClr val="00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02" y="-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39D873-1115-467E-B67C-97D6704AFD6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96D695C2-AEF7-4C41-B588-A760B4D02E6D}" type="pres">
      <dgm:prSet presAssocID="{2339D873-1115-467E-B67C-97D6704AFD65}" presName="composite" presStyleCnt="0">
        <dgm:presLayoutVars>
          <dgm:chMax val="1"/>
          <dgm:dir/>
          <dgm:resizeHandles val="exact"/>
        </dgm:presLayoutVars>
      </dgm:prSet>
      <dgm:spPr/>
      <dgm:t>
        <a:bodyPr/>
        <a:lstStyle/>
        <a:p>
          <a:endParaRPr kumimoji="1" lang="ja-JP" altLang="en-US"/>
        </a:p>
      </dgm:t>
    </dgm:pt>
    <dgm:pt modelId="{13444294-1B1C-4BFD-BE90-B5FBE3B483EF}" type="pres">
      <dgm:prSet presAssocID="{2339D873-1115-467E-B67C-97D6704AFD65}" presName="radial" presStyleCnt="0">
        <dgm:presLayoutVars>
          <dgm:animLvl val="ctr"/>
        </dgm:presLayoutVars>
      </dgm:prSet>
      <dgm:spPr/>
    </dgm:pt>
  </dgm:ptLst>
  <dgm:cxnLst>
    <dgm:cxn modelId="{0DB6FDCB-266B-4E2F-82E4-570CE7032A74}" type="presOf" srcId="{2339D873-1115-467E-B67C-97D6704AFD65}" destId="{96D695C2-AEF7-4C41-B588-A760B4D02E6D}" srcOrd="0" destOrd="0" presId="urn:microsoft.com/office/officeart/2005/8/layout/radial3"/>
    <dgm:cxn modelId="{91E8435B-0A3C-420F-BCC6-BA9CD12BD853}" type="presParOf" srcId="{96D695C2-AEF7-4C41-B588-A760B4D02E6D}" destId="{13444294-1B1C-4BFD-BE90-B5FBE3B483EF}"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39D873-1115-467E-B67C-97D6704AFD6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96D695C2-AEF7-4C41-B588-A760B4D02E6D}" type="pres">
      <dgm:prSet presAssocID="{2339D873-1115-467E-B67C-97D6704AFD65}" presName="composite" presStyleCnt="0">
        <dgm:presLayoutVars>
          <dgm:chMax val="1"/>
          <dgm:dir/>
          <dgm:resizeHandles val="exact"/>
        </dgm:presLayoutVars>
      </dgm:prSet>
      <dgm:spPr/>
      <dgm:t>
        <a:bodyPr/>
        <a:lstStyle/>
        <a:p>
          <a:endParaRPr kumimoji="1" lang="ja-JP" altLang="en-US"/>
        </a:p>
      </dgm:t>
    </dgm:pt>
    <dgm:pt modelId="{13444294-1B1C-4BFD-BE90-B5FBE3B483EF}" type="pres">
      <dgm:prSet presAssocID="{2339D873-1115-467E-B67C-97D6704AFD65}" presName="radial" presStyleCnt="0">
        <dgm:presLayoutVars>
          <dgm:animLvl val="ctr"/>
        </dgm:presLayoutVars>
      </dgm:prSet>
      <dgm:spPr/>
    </dgm:pt>
  </dgm:ptLst>
  <dgm:cxnLst>
    <dgm:cxn modelId="{3861178F-19B8-4449-9163-11B0FDE2D96C}" type="presOf" srcId="{2339D873-1115-467E-B67C-97D6704AFD65}" destId="{96D695C2-AEF7-4C41-B588-A760B4D02E6D}" srcOrd="0" destOrd="0" presId="urn:microsoft.com/office/officeart/2005/8/layout/radial3"/>
    <dgm:cxn modelId="{EA2EFE6F-F3C8-4AAB-8CC1-C21486C7B134}" type="presParOf" srcId="{96D695C2-AEF7-4C41-B588-A760B4D02E6D}" destId="{13444294-1B1C-4BFD-BE90-B5FBE3B483EF}"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39D873-1115-467E-B67C-97D6704AFD6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96D695C2-AEF7-4C41-B588-A760B4D02E6D}" type="pres">
      <dgm:prSet presAssocID="{2339D873-1115-467E-B67C-97D6704AFD65}" presName="composite" presStyleCnt="0">
        <dgm:presLayoutVars>
          <dgm:chMax val="1"/>
          <dgm:dir/>
          <dgm:resizeHandles val="exact"/>
        </dgm:presLayoutVars>
      </dgm:prSet>
      <dgm:spPr/>
      <dgm:t>
        <a:bodyPr/>
        <a:lstStyle/>
        <a:p>
          <a:endParaRPr kumimoji="1" lang="ja-JP" altLang="en-US"/>
        </a:p>
      </dgm:t>
    </dgm:pt>
    <dgm:pt modelId="{13444294-1B1C-4BFD-BE90-B5FBE3B483EF}" type="pres">
      <dgm:prSet presAssocID="{2339D873-1115-467E-B67C-97D6704AFD65}" presName="radial" presStyleCnt="0">
        <dgm:presLayoutVars>
          <dgm:animLvl val="ctr"/>
        </dgm:presLayoutVars>
      </dgm:prSet>
      <dgm:spPr/>
    </dgm:pt>
  </dgm:ptLst>
  <dgm:cxnLst>
    <dgm:cxn modelId="{640A25BC-6FF6-4B22-A6D6-595825075036}" type="presOf" srcId="{2339D873-1115-467E-B67C-97D6704AFD65}" destId="{96D695C2-AEF7-4C41-B588-A760B4D02E6D}" srcOrd="0" destOrd="0" presId="urn:microsoft.com/office/officeart/2005/8/layout/radial3"/>
    <dgm:cxn modelId="{7F6B8F5A-04E4-4CB6-A49E-8471E60EBAED}" type="presParOf" srcId="{96D695C2-AEF7-4C41-B588-A760B4D02E6D}" destId="{13444294-1B1C-4BFD-BE90-B5FBE3B483EF}"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39D873-1115-467E-B67C-97D6704AFD6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96D695C2-AEF7-4C41-B588-A760B4D02E6D}" type="pres">
      <dgm:prSet presAssocID="{2339D873-1115-467E-B67C-97D6704AFD65}" presName="composite" presStyleCnt="0">
        <dgm:presLayoutVars>
          <dgm:chMax val="1"/>
          <dgm:dir/>
          <dgm:resizeHandles val="exact"/>
        </dgm:presLayoutVars>
      </dgm:prSet>
      <dgm:spPr/>
      <dgm:t>
        <a:bodyPr/>
        <a:lstStyle/>
        <a:p>
          <a:endParaRPr kumimoji="1" lang="ja-JP" altLang="en-US"/>
        </a:p>
      </dgm:t>
    </dgm:pt>
    <dgm:pt modelId="{13444294-1B1C-4BFD-BE90-B5FBE3B483EF}" type="pres">
      <dgm:prSet presAssocID="{2339D873-1115-467E-B67C-97D6704AFD65}" presName="radial" presStyleCnt="0">
        <dgm:presLayoutVars>
          <dgm:animLvl val="ctr"/>
        </dgm:presLayoutVars>
      </dgm:prSet>
      <dgm:spPr/>
    </dgm:pt>
  </dgm:ptLst>
  <dgm:cxnLst>
    <dgm:cxn modelId="{AD72381C-3516-4327-B765-7A64C3E0981F}" type="presOf" srcId="{2339D873-1115-467E-B67C-97D6704AFD65}" destId="{96D695C2-AEF7-4C41-B588-A760B4D02E6D}" srcOrd="0" destOrd="0" presId="urn:microsoft.com/office/officeart/2005/8/layout/radial3"/>
    <dgm:cxn modelId="{E3E4D26C-4F92-4140-AA25-ED00F655D9F2}" type="presParOf" srcId="{96D695C2-AEF7-4C41-B588-A760B4D02E6D}" destId="{13444294-1B1C-4BFD-BE90-B5FBE3B483EF}"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39D873-1115-467E-B67C-97D6704AFD6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96D695C2-AEF7-4C41-B588-A760B4D02E6D}" type="pres">
      <dgm:prSet presAssocID="{2339D873-1115-467E-B67C-97D6704AFD65}" presName="composite" presStyleCnt="0">
        <dgm:presLayoutVars>
          <dgm:chMax val="1"/>
          <dgm:dir/>
          <dgm:resizeHandles val="exact"/>
        </dgm:presLayoutVars>
      </dgm:prSet>
      <dgm:spPr/>
      <dgm:t>
        <a:bodyPr/>
        <a:lstStyle/>
        <a:p>
          <a:endParaRPr kumimoji="1" lang="ja-JP" altLang="en-US"/>
        </a:p>
      </dgm:t>
    </dgm:pt>
    <dgm:pt modelId="{13444294-1B1C-4BFD-BE90-B5FBE3B483EF}" type="pres">
      <dgm:prSet presAssocID="{2339D873-1115-467E-B67C-97D6704AFD65}" presName="radial" presStyleCnt="0">
        <dgm:presLayoutVars>
          <dgm:animLvl val="ctr"/>
        </dgm:presLayoutVars>
      </dgm:prSet>
      <dgm:spPr/>
    </dgm:pt>
  </dgm:ptLst>
  <dgm:cxnLst>
    <dgm:cxn modelId="{1F9521B7-AF11-471E-9655-3C4A192103C5}" type="presOf" srcId="{2339D873-1115-467E-B67C-97D6704AFD65}" destId="{96D695C2-AEF7-4C41-B588-A760B4D02E6D}" srcOrd="0" destOrd="0" presId="urn:microsoft.com/office/officeart/2005/8/layout/radial3"/>
    <dgm:cxn modelId="{D566DFC1-02EC-4871-9B6A-3580CE8920DB}" type="presParOf" srcId="{96D695C2-AEF7-4C41-B588-A760B4D02E6D}" destId="{13444294-1B1C-4BFD-BE90-B5FBE3B483EF}"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39D873-1115-467E-B67C-97D6704AFD6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96D695C2-AEF7-4C41-B588-A760B4D02E6D}" type="pres">
      <dgm:prSet presAssocID="{2339D873-1115-467E-B67C-97D6704AFD65}" presName="composite" presStyleCnt="0">
        <dgm:presLayoutVars>
          <dgm:chMax val="1"/>
          <dgm:dir/>
          <dgm:resizeHandles val="exact"/>
        </dgm:presLayoutVars>
      </dgm:prSet>
      <dgm:spPr/>
      <dgm:t>
        <a:bodyPr/>
        <a:lstStyle/>
        <a:p>
          <a:endParaRPr kumimoji="1" lang="ja-JP" altLang="en-US"/>
        </a:p>
      </dgm:t>
    </dgm:pt>
    <dgm:pt modelId="{13444294-1B1C-4BFD-BE90-B5FBE3B483EF}" type="pres">
      <dgm:prSet presAssocID="{2339D873-1115-467E-B67C-97D6704AFD65}" presName="radial" presStyleCnt="0">
        <dgm:presLayoutVars>
          <dgm:animLvl val="ctr"/>
        </dgm:presLayoutVars>
      </dgm:prSet>
      <dgm:spPr/>
    </dgm:pt>
  </dgm:ptLst>
  <dgm:cxnLst>
    <dgm:cxn modelId="{AD9919AA-8023-42D2-8C86-300687E3BCC6}" type="presOf" srcId="{2339D873-1115-467E-B67C-97D6704AFD65}" destId="{96D695C2-AEF7-4C41-B588-A760B4D02E6D}" srcOrd="0" destOrd="0" presId="urn:microsoft.com/office/officeart/2005/8/layout/radial3"/>
    <dgm:cxn modelId="{77C17958-C39B-4C7A-8678-9487F7EE018B}" type="presParOf" srcId="{96D695C2-AEF7-4C41-B588-A760B4D02E6D}" destId="{13444294-1B1C-4BFD-BE90-B5FBE3B483EF}"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39D873-1115-467E-B67C-97D6704AFD6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96D695C2-AEF7-4C41-B588-A760B4D02E6D}" type="pres">
      <dgm:prSet presAssocID="{2339D873-1115-467E-B67C-97D6704AFD65}" presName="composite" presStyleCnt="0">
        <dgm:presLayoutVars>
          <dgm:chMax val="1"/>
          <dgm:dir/>
          <dgm:resizeHandles val="exact"/>
        </dgm:presLayoutVars>
      </dgm:prSet>
      <dgm:spPr/>
      <dgm:t>
        <a:bodyPr/>
        <a:lstStyle/>
        <a:p>
          <a:endParaRPr kumimoji="1" lang="ja-JP" altLang="en-US"/>
        </a:p>
      </dgm:t>
    </dgm:pt>
    <dgm:pt modelId="{13444294-1B1C-4BFD-BE90-B5FBE3B483EF}" type="pres">
      <dgm:prSet presAssocID="{2339D873-1115-467E-B67C-97D6704AFD65}" presName="radial" presStyleCnt="0">
        <dgm:presLayoutVars>
          <dgm:animLvl val="ctr"/>
        </dgm:presLayoutVars>
      </dgm:prSet>
      <dgm:spPr/>
    </dgm:pt>
  </dgm:ptLst>
  <dgm:cxnLst>
    <dgm:cxn modelId="{3AC22255-A4E6-4C6A-8273-242C4DB2C637}" type="presOf" srcId="{2339D873-1115-467E-B67C-97D6704AFD65}" destId="{96D695C2-AEF7-4C41-B588-A760B4D02E6D}" srcOrd="0" destOrd="0" presId="urn:microsoft.com/office/officeart/2005/8/layout/radial3"/>
    <dgm:cxn modelId="{08BB1F76-1A9C-481B-BCDD-D3F97E408BB6}" type="presParOf" srcId="{96D695C2-AEF7-4C41-B588-A760B4D02E6D}" destId="{13444294-1B1C-4BFD-BE90-B5FBE3B483EF}"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39D873-1115-467E-B67C-97D6704AFD65}"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96D695C2-AEF7-4C41-B588-A760B4D02E6D}" type="pres">
      <dgm:prSet presAssocID="{2339D873-1115-467E-B67C-97D6704AFD65}" presName="composite" presStyleCnt="0">
        <dgm:presLayoutVars>
          <dgm:chMax val="1"/>
          <dgm:dir/>
          <dgm:resizeHandles val="exact"/>
        </dgm:presLayoutVars>
      </dgm:prSet>
      <dgm:spPr/>
      <dgm:t>
        <a:bodyPr/>
        <a:lstStyle/>
        <a:p>
          <a:endParaRPr kumimoji="1" lang="ja-JP" altLang="en-US"/>
        </a:p>
      </dgm:t>
    </dgm:pt>
    <dgm:pt modelId="{13444294-1B1C-4BFD-BE90-B5FBE3B483EF}" type="pres">
      <dgm:prSet presAssocID="{2339D873-1115-467E-B67C-97D6704AFD65}" presName="radial" presStyleCnt="0">
        <dgm:presLayoutVars>
          <dgm:animLvl val="ctr"/>
        </dgm:presLayoutVars>
      </dgm:prSet>
      <dgm:spPr/>
    </dgm:pt>
  </dgm:ptLst>
  <dgm:cxnLst>
    <dgm:cxn modelId="{DF82A8D6-FE39-4C24-8AC4-B0ADDCECC44C}" type="presOf" srcId="{2339D873-1115-467E-B67C-97D6704AFD65}" destId="{96D695C2-AEF7-4C41-B588-A760B4D02E6D}" srcOrd="0" destOrd="0" presId="urn:microsoft.com/office/officeart/2005/8/layout/radial3"/>
    <dgm:cxn modelId="{EE20D471-9D5A-4B84-A3A1-7414F880BB84}" type="presParOf" srcId="{96D695C2-AEF7-4C41-B588-A760B4D02E6D}" destId="{13444294-1B1C-4BFD-BE90-B5FBE3B483EF}" srcOrd="0"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308F546-1878-409B-B955-C82755471996}" type="datetimeFigureOut">
              <a:rPr kumimoji="1" lang="ja-JP" altLang="en-US" smtClean="0"/>
              <a:t>2018/7/18</a:t>
            </a:fld>
            <a:endParaRPr kumimoji="1" lang="ja-JP" altLang="en-US"/>
          </a:p>
        </p:txBody>
      </p:sp>
      <p:sp>
        <p:nvSpPr>
          <p:cNvPr id="4" name="フッター プレースホルダー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36F11BC6-D79E-4405-B1BD-F2C35D85884B}" type="slidenum">
              <a:rPr kumimoji="1" lang="ja-JP" altLang="en-US" smtClean="0"/>
              <a:t>‹#›</a:t>
            </a:fld>
            <a:endParaRPr kumimoji="1" lang="ja-JP" altLang="en-US"/>
          </a:p>
        </p:txBody>
      </p:sp>
    </p:spTree>
    <p:extLst>
      <p:ext uri="{BB962C8B-B14F-4D97-AF65-F5344CB8AC3E}">
        <p14:creationId xmlns:p14="http://schemas.microsoft.com/office/powerpoint/2010/main" val="3477802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2010690-E1CA-441F-BA89-83D3419F0744}" type="datetimeFigureOut">
              <a:rPr kumimoji="1" lang="ja-JP" altLang="en-US" smtClean="0"/>
              <a:t>2018/7/18</a:t>
            </a:fld>
            <a:endParaRPr kumimoji="1" lang="ja-JP" altLang="en-US"/>
          </a:p>
        </p:txBody>
      </p:sp>
      <p:sp>
        <p:nvSpPr>
          <p:cNvPr id="4" name="スライド イメージ プレースホルダー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5379B6D9-A702-490A-88EA-4601AC503026}" type="slidenum">
              <a:rPr kumimoji="1" lang="ja-JP" altLang="en-US" smtClean="0"/>
              <a:t>‹#›</a:t>
            </a:fld>
            <a:endParaRPr kumimoji="1" lang="ja-JP" altLang="en-US"/>
          </a:p>
        </p:txBody>
      </p:sp>
    </p:spTree>
    <p:extLst>
      <p:ext uri="{BB962C8B-B14F-4D97-AF65-F5344CB8AC3E}">
        <p14:creationId xmlns:p14="http://schemas.microsoft.com/office/powerpoint/2010/main" val="19523972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EA4F29F-DD78-4243-9264-BABFF12FADC9}"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1413761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１２</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25</a:t>
            </a:fld>
            <a:endParaRPr lang="ja-JP" altLang="en-US">
              <a:solidFill>
                <a:prstClr val="black"/>
              </a:solidFill>
            </a:endParaRPr>
          </a:p>
        </p:txBody>
      </p:sp>
    </p:spTree>
    <p:extLst>
      <p:ext uri="{BB962C8B-B14F-4D97-AF65-F5344CB8AC3E}">
        <p14:creationId xmlns:p14="http://schemas.microsoft.com/office/powerpoint/2010/main" val="510572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１２</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26</a:t>
            </a:fld>
            <a:endParaRPr lang="ja-JP" altLang="en-US">
              <a:solidFill>
                <a:prstClr val="black"/>
              </a:solidFill>
            </a:endParaRPr>
          </a:p>
        </p:txBody>
      </p:sp>
    </p:spTree>
    <p:extLst>
      <p:ext uri="{BB962C8B-B14F-4D97-AF65-F5344CB8AC3E}">
        <p14:creationId xmlns:p14="http://schemas.microsoft.com/office/powerpoint/2010/main" val="510572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１２</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32</a:t>
            </a:fld>
            <a:endParaRPr lang="ja-JP" altLang="en-US">
              <a:solidFill>
                <a:prstClr val="black"/>
              </a:solidFill>
            </a:endParaRPr>
          </a:p>
        </p:txBody>
      </p:sp>
    </p:spTree>
    <p:extLst>
      <p:ext uri="{BB962C8B-B14F-4D97-AF65-F5344CB8AC3E}">
        <p14:creationId xmlns:p14="http://schemas.microsoft.com/office/powerpoint/2010/main" val="510572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８</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34</a:t>
            </a:fld>
            <a:endParaRPr lang="ja-JP" altLang="en-US">
              <a:solidFill>
                <a:prstClr val="black"/>
              </a:solidFill>
            </a:endParaRPr>
          </a:p>
        </p:txBody>
      </p:sp>
    </p:spTree>
    <p:extLst>
      <p:ext uri="{BB962C8B-B14F-4D97-AF65-F5344CB8AC3E}">
        <p14:creationId xmlns:p14="http://schemas.microsoft.com/office/powerpoint/2010/main" val="3549728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kumimoji="1" lang="ja-JP" altLang="en-US" smtClean="0"/>
              <a:t>2</a:t>
            </a:fld>
            <a:endParaRPr kumimoji="1" lang="ja-JP" altLang="en-US"/>
          </a:p>
        </p:txBody>
      </p:sp>
    </p:spTree>
    <p:extLst>
      <p:ext uri="{BB962C8B-B14F-4D97-AF65-F5344CB8AC3E}">
        <p14:creationId xmlns:p14="http://schemas.microsoft.com/office/powerpoint/2010/main" val="410163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５</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14</a:t>
            </a:fld>
            <a:endParaRPr lang="ja-JP" altLang="en-US">
              <a:solidFill>
                <a:prstClr val="black"/>
              </a:solidFill>
            </a:endParaRPr>
          </a:p>
        </p:txBody>
      </p:sp>
    </p:spTree>
    <p:extLst>
      <p:ext uri="{BB962C8B-B14F-4D97-AF65-F5344CB8AC3E}">
        <p14:creationId xmlns:p14="http://schemas.microsoft.com/office/powerpoint/2010/main" val="377874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１２</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16</a:t>
            </a:fld>
            <a:endParaRPr lang="ja-JP" altLang="en-US">
              <a:solidFill>
                <a:prstClr val="black"/>
              </a:solidFill>
            </a:endParaRPr>
          </a:p>
        </p:txBody>
      </p:sp>
    </p:spTree>
    <p:extLst>
      <p:ext uri="{BB962C8B-B14F-4D97-AF65-F5344CB8AC3E}">
        <p14:creationId xmlns:p14="http://schemas.microsoft.com/office/powerpoint/2010/main" val="510572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１２</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18</a:t>
            </a:fld>
            <a:endParaRPr lang="ja-JP" altLang="en-US">
              <a:solidFill>
                <a:prstClr val="black"/>
              </a:solidFill>
            </a:endParaRPr>
          </a:p>
        </p:txBody>
      </p:sp>
    </p:spTree>
    <p:extLst>
      <p:ext uri="{BB962C8B-B14F-4D97-AF65-F5344CB8AC3E}">
        <p14:creationId xmlns:p14="http://schemas.microsoft.com/office/powerpoint/2010/main" val="510572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１２</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20</a:t>
            </a:fld>
            <a:endParaRPr lang="ja-JP" altLang="en-US">
              <a:solidFill>
                <a:prstClr val="black"/>
              </a:solidFill>
            </a:endParaRPr>
          </a:p>
        </p:txBody>
      </p:sp>
    </p:spTree>
    <p:extLst>
      <p:ext uri="{BB962C8B-B14F-4D97-AF65-F5344CB8AC3E}">
        <p14:creationId xmlns:p14="http://schemas.microsoft.com/office/powerpoint/2010/main" val="510572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１２</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22</a:t>
            </a:fld>
            <a:endParaRPr lang="ja-JP" altLang="en-US">
              <a:solidFill>
                <a:prstClr val="black"/>
              </a:solidFill>
            </a:endParaRPr>
          </a:p>
        </p:txBody>
      </p:sp>
    </p:spTree>
    <p:extLst>
      <p:ext uri="{BB962C8B-B14F-4D97-AF65-F5344CB8AC3E}">
        <p14:creationId xmlns:p14="http://schemas.microsoft.com/office/powerpoint/2010/main" val="510572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１２</a:t>
            </a:r>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lang="ja-JP" altLang="en-US" smtClean="0">
                <a:solidFill>
                  <a:prstClr val="black"/>
                </a:solidFill>
              </a:rPr>
              <a:pPr/>
              <a:t>23</a:t>
            </a:fld>
            <a:endParaRPr lang="ja-JP" altLang="en-US">
              <a:solidFill>
                <a:prstClr val="black"/>
              </a:solidFill>
            </a:endParaRPr>
          </a:p>
        </p:txBody>
      </p:sp>
    </p:spTree>
    <p:extLst>
      <p:ext uri="{BB962C8B-B14F-4D97-AF65-F5344CB8AC3E}">
        <p14:creationId xmlns:p14="http://schemas.microsoft.com/office/powerpoint/2010/main" val="510572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379B6D9-A702-490A-88EA-4601AC503026}" type="slidenum">
              <a:rPr kumimoji="1" lang="ja-JP" altLang="en-US" smtClean="0"/>
              <a:t>24</a:t>
            </a:fld>
            <a:endParaRPr kumimoji="1" lang="ja-JP" altLang="en-US"/>
          </a:p>
        </p:txBody>
      </p:sp>
    </p:spTree>
    <p:extLst>
      <p:ext uri="{BB962C8B-B14F-4D97-AF65-F5344CB8AC3E}">
        <p14:creationId xmlns:p14="http://schemas.microsoft.com/office/powerpoint/2010/main" val="120166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399603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3659864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629800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6503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76982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9418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1974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86463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58708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213172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0206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165253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60254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991355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65100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35793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17203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64328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36535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10651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33202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9152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23426323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04679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19150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13307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22822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89971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17555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31918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93847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876620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6686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5670862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81375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59509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864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53359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8528333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40924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03363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05625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21772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111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259275079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73837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43107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59461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79074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652610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94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1400695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3154013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3106645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CF5DD7B-6745-4CF2-9D20-233F5660252B}" type="datetimeFigureOut">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2293272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5DD7B-6745-4CF2-9D20-233F5660252B}" type="datetimeFigureOut">
              <a:rPr kumimoji="1" lang="ja-JP" altLang="en-US" smtClean="0"/>
              <a:t>2018/7/18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DB9EA-7C1D-459F-9A2E-5A44859DB4D2}" type="slidenum">
              <a:rPr kumimoji="1" lang="ja-JP" altLang="en-US" smtClean="0"/>
              <a:t>‹#›</a:t>
            </a:fld>
            <a:endParaRPr kumimoji="1" lang="ja-JP" altLang="en-US"/>
          </a:p>
        </p:txBody>
      </p:sp>
    </p:spTree>
    <p:extLst>
      <p:ext uri="{BB962C8B-B14F-4D97-AF65-F5344CB8AC3E}">
        <p14:creationId xmlns:p14="http://schemas.microsoft.com/office/powerpoint/2010/main" val="935684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DFE56-6114-4D5E-B8EF-F940C5782F3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5FF726-385F-488B-AF9C-7CC779591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8335383"/>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5DD7B-6745-4CF2-9D20-233F5660252B}"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DDB9EA-7C1D-459F-9A2E-5A44859DB4D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0045171"/>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50214-32D7-4DF6-8093-549D456397B2}"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6E937-352B-4D6B-9397-E756F7D3C76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07102488"/>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B4AB2-D0F3-4EBE-BD6E-16903DA9919E}" type="datetimeFigureOut">
              <a:rPr lang="ja-JP" altLang="en-US" smtClean="0">
                <a:solidFill>
                  <a:prstClr val="black">
                    <a:tint val="75000"/>
                  </a:prstClr>
                </a:solidFill>
              </a:rPr>
              <a:pPr/>
              <a:t>2018/7/18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2D20D-B0A1-4CAE-B006-79B8B035092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2372474"/>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nd/4.0/" TargetMode="External"/><Relationship Id="rId2" Type="http://schemas.openxmlformats.org/officeDocument/2006/relationships/notesSlide" Target="../notesSlides/notesSlide1.xml"/><Relationship Id="rId1" Type="http://schemas.openxmlformats.org/officeDocument/2006/relationships/slideLayout" Target="../slideLayouts/slideLayout34.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nc-nd/4.0/" TargetMode="External"/><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creativecommons.org/licenses/by-nc-nd/4.0/"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creativecommons.org/licenses/by-nc-nd/4.0/"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creativecommons.org/licenses/by-nc-nd/4.0/"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creativecommons.org/licenses/by-nc-nd/4.0/" TargetMode="External"/><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8" Type="http://schemas.openxmlformats.org/officeDocument/2006/relationships/hyperlink" Target="http://creativecommons.org/licenses/by-nc-nd/4.0/"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creativecommons.org/licenses/by-nc-nd/4.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creativecommons.org/licenses/by-nc-nd/4.0/" TargetMode="External"/><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8" Type="http://schemas.openxmlformats.org/officeDocument/2006/relationships/hyperlink" Target="http://creativecommons.org/licenses/by-nc-nd/4.0/" TargetMode="External"/><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creativecommons.org/licenses/by-nc-nd/4.0/" TargetMode="External"/><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3.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creativecommons.org/licenses/by-nc-nd/4.0/"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_rels/slide8.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hyperlink" Target="http://creativecommons.org/licenses/by-nc-nd/4.0/" TargetMode="External"/><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481519" y="516558"/>
            <a:ext cx="8180962" cy="5170646"/>
          </a:xfrm>
          <a:prstGeom prst="rect">
            <a:avLst/>
          </a:prstGeom>
          <a:noFill/>
        </p:spPr>
        <p:txBody>
          <a:bodyPr wrap="square" rtlCol="0">
            <a:spAutoFit/>
          </a:bodyPr>
          <a:lstStyle/>
          <a:p>
            <a:r>
              <a:rPr lang="ja-JP" altLang="en-US" sz="2200" dirty="0">
                <a:solidFill>
                  <a:srgbClr val="44546A">
                    <a:lumMod val="50000"/>
                  </a:srgbClr>
                </a:solidFill>
              </a:rPr>
              <a:t>クレジット：</a:t>
            </a:r>
            <a:endParaRPr lang="en-US" altLang="ja-JP" sz="2200" dirty="0">
              <a:solidFill>
                <a:srgbClr val="44546A">
                  <a:lumMod val="50000"/>
                </a:srgbClr>
              </a:solidFill>
            </a:endParaRPr>
          </a:p>
          <a:p>
            <a:r>
              <a:rPr lang="en-US" altLang="ja-JP" sz="2200" dirty="0" err="1">
                <a:solidFill>
                  <a:srgbClr val="44546A">
                    <a:lumMod val="50000"/>
                  </a:srgbClr>
                </a:solidFill>
              </a:rPr>
              <a:t>UTokyo</a:t>
            </a:r>
            <a:r>
              <a:rPr lang="en-US" altLang="ja-JP" sz="2200" dirty="0">
                <a:solidFill>
                  <a:srgbClr val="44546A">
                    <a:lumMod val="50000"/>
                  </a:srgbClr>
                </a:solidFill>
              </a:rPr>
              <a:t> Online Education </a:t>
            </a:r>
            <a:r>
              <a:rPr lang="ja-JP" altLang="en-US" sz="2200" dirty="0">
                <a:solidFill>
                  <a:srgbClr val="44546A">
                    <a:lumMod val="50000"/>
                  </a:srgbClr>
                </a:solidFill>
              </a:rPr>
              <a:t>東京</a:t>
            </a:r>
            <a:r>
              <a:rPr lang="ja-JP" altLang="en-US" sz="2200" dirty="0" smtClean="0">
                <a:solidFill>
                  <a:srgbClr val="44546A">
                    <a:lumMod val="50000"/>
                  </a:srgbClr>
                </a:solidFill>
              </a:rPr>
              <a:t>大学</a:t>
            </a:r>
            <a:r>
              <a:rPr lang="ja-JP" altLang="en-US" sz="2200" dirty="0">
                <a:solidFill>
                  <a:srgbClr val="44546A">
                    <a:lumMod val="50000"/>
                  </a:srgbClr>
                </a:solidFill>
              </a:rPr>
              <a:t>朝日講座</a:t>
            </a:r>
            <a:r>
              <a:rPr lang="ja-JP" altLang="en-US" sz="2200" dirty="0" smtClean="0">
                <a:solidFill>
                  <a:srgbClr val="44546A">
                    <a:lumMod val="50000"/>
                  </a:srgbClr>
                </a:solidFill>
              </a:rPr>
              <a:t> </a:t>
            </a:r>
            <a:r>
              <a:rPr lang="en-US" altLang="ja-JP" sz="2200" dirty="0" smtClean="0">
                <a:solidFill>
                  <a:srgbClr val="44546A">
                    <a:lumMod val="50000"/>
                  </a:srgbClr>
                </a:solidFill>
              </a:rPr>
              <a:t>2017</a:t>
            </a:r>
            <a:r>
              <a:rPr lang="ja-JP" altLang="en-US" sz="2200" dirty="0" smtClean="0">
                <a:solidFill>
                  <a:srgbClr val="44546A">
                    <a:lumMod val="50000"/>
                  </a:srgbClr>
                </a:solidFill>
              </a:rPr>
              <a:t> </a:t>
            </a:r>
            <a:r>
              <a:rPr lang="ja-JP" altLang="en-US" sz="2200" dirty="0" smtClean="0">
                <a:solidFill>
                  <a:srgbClr val="44546A">
                    <a:lumMod val="50000"/>
                  </a:srgbClr>
                </a:solidFill>
                <a:latin typeface="ヒラギノ丸ゴ Pro W4"/>
              </a:rPr>
              <a:t>三浦</a:t>
            </a:r>
            <a:r>
              <a:rPr lang="ja-JP" altLang="en-US" sz="2200" dirty="0">
                <a:solidFill>
                  <a:srgbClr val="44546A">
                    <a:lumMod val="50000"/>
                  </a:srgbClr>
                </a:solidFill>
                <a:latin typeface="ヒラギノ丸ゴ Pro W4"/>
              </a:rPr>
              <a:t>俊彦</a:t>
            </a:r>
            <a:endParaRPr lang="en-US" altLang="ja-JP" sz="2200" dirty="0">
              <a:solidFill>
                <a:srgbClr val="44546A">
                  <a:lumMod val="50000"/>
                </a:srgbClr>
              </a:solidFill>
              <a:latin typeface="ヒラギノ丸ゴ Pro W4"/>
            </a:endParaRPr>
          </a:p>
          <a:p>
            <a:endParaRPr lang="en-US" altLang="ja-JP" sz="2200" dirty="0">
              <a:solidFill>
                <a:srgbClr val="44546A">
                  <a:lumMod val="50000"/>
                </a:srgbClr>
              </a:solidFill>
              <a:latin typeface="ヒラギノ丸ゴ Pro W4"/>
            </a:endParaRPr>
          </a:p>
          <a:p>
            <a:r>
              <a:rPr lang="ja-JP" altLang="en-US" sz="2200" dirty="0">
                <a:solidFill>
                  <a:srgbClr val="44546A">
                    <a:lumMod val="50000"/>
                  </a:srgbClr>
                </a:solidFill>
                <a:latin typeface="ヒラギノ丸ゴ Pro W4"/>
              </a:rPr>
              <a:t>ライセンス：</a:t>
            </a:r>
            <a:endParaRPr lang="en-US" altLang="ja-JP" sz="2200" dirty="0">
              <a:solidFill>
                <a:srgbClr val="44546A">
                  <a:lumMod val="50000"/>
                </a:srgbClr>
              </a:solidFill>
              <a:latin typeface="ヒラギノ丸ゴ Pro W4"/>
            </a:endParaRPr>
          </a:p>
          <a:p>
            <a:r>
              <a:rPr lang="ja-JP" altLang="en-US" sz="2200" dirty="0">
                <a:solidFill>
                  <a:srgbClr val="44546A">
                    <a:lumMod val="50000"/>
                  </a:srgbClr>
                </a:solidFill>
                <a:latin typeface="ヒラギノ丸ゴ Pro W4"/>
              </a:rPr>
              <a:t>利用者は、本講義資料を、教育的な目的に限ってページ単位で利用することができます。特に記載のない限り、本講義資料はページ単位でクリエイティブ・コモンズ 表示</a:t>
            </a:r>
            <a:r>
              <a:rPr lang="en-US" altLang="ja-JP" sz="2200" dirty="0">
                <a:solidFill>
                  <a:srgbClr val="44546A">
                    <a:lumMod val="50000"/>
                  </a:srgbClr>
                </a:solidFill>
                <a:latin typeface="ヒラギノ丸ゴ Pro W4"/>
              </a:rPr>
              <a:t>-</a:t>
            </a:r>
            <a:r>
              <a:rPr lang="ja-JP" altLang="en-US" sz="2200" dirty="0">
                <a:solidFill>
                  <a:srgbClr val="44546A">
                    <a:lumMod val="50000"/>
                  </a:srgbClr>
                </a:solidFill>
                <a:latin typeface="ヒラギノ丸ゴ Pro W4"/>
              </a:rPr>
              <a:t>非営利</a:t>
            </a:r>
            <a:r>
              <a:rPr lang="en-US" altLang="ja-JP" sz="2200" dirty="0">
                <a:solidFill>
                  <a:srgbClr val="44546A">
                    <a:lumMod val="50000"/>
                  </a:srgbClr>
                </a:solidFill>
                <a:latin typeface="ヒラギノ丸ゴ Pro W4"/>
              </a:rPr>
              <a:t>-</a:t>
            </a:r>
            <a:r>
              <a:rPr lang="ja-JP" altLang="en-US" sz="2200" dirty="0">
                <a:solidFill>
                  <a:srgbClr val="44546A">
                    <a:lumMod val="50000"/>
                  </a:srgbClr>
                </a:solidFill>
                <a:latin typeface="ヒラギノ丸ゴ Pro W4"/>
              </a:rPr>
              <a:t>改変禁止 ライセンスの下に提供されています。</a:t>
            </a:r>
            <a:endParaRPr lang="en-US" altLang="ja-JP" sz="2200" dirty="0">
              <a:solidFill>
                <a:srgbClr val="44546A">
                  <a:lumMod val="50000"/>
                </a:srgbClr>
              </a:solidFill>
              <a:latin typeface="ヒラギノ丸ゴ Pro W4"/>
            </a:endParaRPr>
          </a:p>
          <a:p>
            <a:r>
              <a:rPr lang="en-US" altLang="ja-JP" sz="2200" dirty="0">
                <a:solidFill>
                  <a:srgbClr val="44546A">
                    <a:lumMod val="50000"/>
                  </a:srgbClr>
                </a:solidFill>
                <a:latin typeface="ヒラギノ丸ゴ Pro W4"/>
                <a:hlinkClick r:id="rId3"/>
              </a:rPr>
              <a:t>http://creativecommons.org/licenses/by-nc-nd/4.0/</a:t>
            </a:r>
            <a:endParaRPr lang="en-US" altLang="ja-JP" sz="2200" dirty="0">
              <a:solidFill>
                <a:srgbClr val="44546A">
                  <a:lumMod val="50000"/>
                </a:srgbClr>
              </a:solidFill>
              <a:latin typeface="ヒラギノ丸ゴ Pro W4"/>
            </a:endParaRPr>
          </a:p>
          <a:p>
            <a:endParaRPr lang="en-US" altLang="ja-JP" sz="2200" dirty="0">
              <a:solidFill>
                <a:srgbClr val="44546A">
                  <a:lumMod val="50000"/>
                </a:srgbClr>
              </a:solidFill>
              <a:latin typeface="ヒラギノ丸ゴ Pro W4"/>
            </a:endParaRPr>
          </a:p>
          <a:p>
            <a:r>
              <a:rPr lang="ja-JP" altLang="en-US" sz="2200" dirty="0">
                <a:solidFill>
                  <a:srgbClr val="44546A">
                    <a:lumMod val="50000"/>
                  </a:srgbClr>
                </a:solidFill>
                <a:latin typeface="ヒラギノ丸ゴ Pro W4"/>
              </a:rPr>
              <a:t>本講義資料内には、東京大学が第三者より許諾を得て利用している画像等や、各種ライセンスによって提供されている画像等が含まれています。個々の画像等を本講義資料から切り離して利用することはできません。個々の画像等の利用については、それぞれの権利者の定めるところに従ってください。</a:t>
            </a:r>
            <a:endParaRPr lang="en-US" altLang="ja-JP" sz="2200" dirty="0">
              <a:solidFill>
                <a:srgbClr val="44546A">
                  <a:lumMod val="50000"/>
                </a:srgbClr>
              </a:solidFill>
              <a:latin typeface="ヒラギノ丸ゴ Pro W4"/>
            </a:endParaRPr>
          </a:p>
        </p:txBody>
      </p:sp>
      <p:pic>
        <p:nvPicPr>
          <p:cNvPr id="4" name="Picture 4" descr="http://mirrors.creativecommons.org/presskit/buttons/88x31/png/by-nc-nd.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80572" y="5877222"/>
            <a:ext cx="1681909" cy="588460"/>
          </a:xfrm>
          <a:prstGeom prst="rect">
            <a:avLst/>
          </a:prstGeom>
          <a:noFill/>
          <a:extLst>
            <a:ext uri="{909E8E84-426E-40DD-AFC4-6F175D3DCCD1}">
              <a14:hiddenFill xmlns:a14="http://schemas.microsoft.com/office/drawing/2010/main">
                <a:solidFill>
                  <a:srgbClr val="FFFFFF"/>
                </a:solidFill>
              </a14:hiddenFill>
            </a:ext>
          </a:extLst>
        </p:spPr>
      </p:pic>
      <p:pic>
        <p:nvPicPr>
          <p:cNvPr id="2" name="図 1"/>
          <p:cNvPicPr>
            <a:picLocks noChangeAspect="1"/>
          </p:cNvPicPr>
          <p:nvPr/>
        </p:nvPicPr>
        <p:blipFill>
          <a:blip r:embed="rId5"/>
          <a:stretch>
            <a:fillRect/>
          </a:stretch>
        </p:blipFill>
        <p:spPr>
          <a:xfrm>
            <a:off x="481519" y="5941807"/>
            <a:ext cx="1905000" cy="523875"/>
          </a:xfrm>
          <a:prstGeom prst="rect">
            <a:avLst/>
          </a:prstGeom>
        </p:spPr>
      </p:pic>
    </p:spTree>
    <p:extLst>
      <p:ext uri="{BB962C8B-B14F-4D97-AF65-F5344CB8AC3E}">
        <p14:creationId xmlns:p14="http://schemas.microsoft.com/office/powerpoint/2010/main" val="565718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fontScale="92500" lnSpcReduction="20000"/>
          </a:bodyPr>
          <a:lstStyle/>
          <a:p>
            <a:r>
              <a:rPr lang="ja-JP" altLang="en-US" sz="3000" b="1" dirty="0" smtClean="0">
                <a:solidFill>
                  <a:srgbClr val="C00000"/>
                </a:solidFill>
              </a:rPr>
              <a:t>？１●　　</a:t>
            </a:r>
            <a:r>
              <a:rPr lang="ja-JP" altLang="en-US" sz="3000" dirty="0" smtClean="0">
                <a:solidFill>
                  <a:schemeClr val="tx1"/>
                </a:solidFill>
              </a:rPr>
              <a:t>「事前確率は、事前に（未開封の段階で）決められねばならない」は正しいか。</a:t>
            </a:r>
          </a:p>
          <a:p>
            <a:endParaRPr lang="ja-JP" altLang="en-US" sz="900" dirty="0" smtClean="0">
              <a:solidFill>
                <a:schemeClr val="tx1"/>
              </a:solidFill>
            </a:endParaRPr>
          </a:p>
          <a:p>
            <a:r>
              <a:rPr lang="ja-JP" altLang="en-US" sz="3000" b="1" dirty="0" smtClean="0">
                <a:solidFill>
                  <a:srgbClr val="C00000"/>
                </a:solidFill>
              </a:rPr>
              <a:t>？２●　　</a:t>
            </a:r>
            <a:r>
              <a:rPr lang="ja-JP" altLang="en-US" sz="3000" dirty="0" smtClean="0">
                <a:solidFill>
                  <a:schemeClr val="tx1"/>
                </a:solidFill>
              </a:rPr>
              <a:t>事象を（１万、２万）</a:t>
            </a:r>
            <a:r>
              <a:rPr lang="en-US" altLang="ja-JP" sz="3000" dirty="0" smtClean="0">
                <a:solidFill>
                  <a:schemeClr val="tx1"/>
                </a:solidFill>
              </a:rPr>
              <a:t>or</a:t>
            </a:r>
            <a:r>
              <a:rPr lang="ja-JP" altLang="en-US" sz="3000" dirty="0" smtClean="0">
                <a:solidFill>
                  <a:schemeClr val="tx1"/>
                </a:solidFill>
              </a:rPr>
              <a:t>（１万、５千）でなく、　　　　（高額、低額）</a:t>
            </a:r>
            <a:r>
              <a:rPr lang="en-US" altLang="ja-JP" sz="3000" dirty="0" smtClean="0">
                <a:solidFill>
                  <a:schemeClr val="tx1"/>
                </a:solidFill>
              </a:rPr>
              <a:t>or</a:t>
            </a:r>
            <a:r>
              <a:rPr lang="ja-JP" altLang="en-US" sz="3000" dirty="0" smtClean="0">
                <a:solidFill>
                  <a:schemeClr val="tx1"/>
                </a:solidFill>
              </a:rPr>
              <a:t>（低額、高額）とすべきではないか。　　　　全開封金額を通じた（高額、低額）の確率の期待値は、</a:t>
            </a:r>
            <a:r>
              <a:rPr lang="en-US" altLang="ja-JP" sz="3000" dirty="0" smtClean="0">
                <a:solidFill>
                  <a:schemeClr val="tx1"/>
                </a:solidFill>
              </a:rPr>
              <a:t>1/2</a:t>
            </a:r>
            <a:r>
              <a:rPr lang="ja-JP" altLang="en-US" sz="3000" dirty="0" err="1" smtClean="0">
                <a:solidFill>
                  <a:schemeClr val="tx1"/>
                </a:solidFill>
              </a:rPr>
              <a:t>。</a:t>
            </a:r>
            <a:endParaRPr lang="ja-JP" altLang="en-US" sz="3000" dirty="0" smtClean="0">
              <a:solidFill>
                <a:schemeClr val="tx1"/>
              </a:solidFill>
            </a:endParaRPr>
          </a:p>
          <a:p>
            <a:endParaRPr lang="ja-JP" altLang="en-US" sz="900" dirty="0" smtClean="0">
              <a:solidFill>
                <a:schemeClr val="tx1"/>
              </a:solidFill>
            </a:endParaRPr>
          </a:p>
          <a:p>
            <a:r>
              <a:rPr lang="ja-JP" altLang="en-US" sz="3000" b="1" dirty="0" smtClean="0">
                <a:solidFill>
                  <a:srgbClr val="C00000"/>
                </a:solidFill>
              </a:rPr>
              <a:t>？３●　　</a:t>
            </a:r>
            <a:r>
              <a:rPr lang="ja-JP" altLang="en-US" sz="3000" dirty="0" smtClean="0">
                <a:solidFill>
                  <a:schemeClr val="tx1"/>
                </a:solidFill>
              </a:rPr>
              <a:t>Ｑという情報が与えられたことによって、　　　　　　Ｐ（高額、低額）＝</a:t>
            </a:r>
            <a:r>
              <a:rPr lang="en-US" altLang="ja-JP" sz="3000" dirty="0" smtClean="0">
                <a:solidFill>
                  <a:schemeClr val="tx1"/>
                </a:solidFill>
              </a:rPr>
              <a:t>1/2 </a:t>
            </a:r>
            <a:r>
              <a:rPr lang="ja-JP" altLang="en-US" sz="3000" dirty="0" smtClean="0">
                <a:solidFill>
                  <a:schemeClr val="tx1"/>
                </a:solidFill>
              </a:rPr>
              <a:t>から「不明」に変化する、　　　　　　　　というのは、　　　　　　　　　　　　　　　　　　　　　　　　　　　　　ベイズ推定の運用に反しているのではないか。　　　　　　いったん「不明」を許容すると、　　　　　　　　　　　　　　　　　以後のベイズ改訂ができなくなってしまう。</a:t>
            </a:r>
          </a:p>
          <a:p>
            <a:endParaRPr lang="ja-JP" altLang="en-US" sz="900" b="1" dirty="0" smtClean="0">
              <a:solidFill>
                <a:srgbClr val="C00000"/>
              </a:solidFill>
            </a:endParaRPr>
          </a:p>
          <a:p>
            <a:r>
              <a:rPr lang="ja-JP" altLang="en-US" sz="3000" b="1" dirty="0" smtClean="0">
                <a:solidFill>
                  <a:srgbClr val="C00000"/>
                </a:solidFill>
              </a:rPr>
              <a:t>？４●　　</a:t>
            </a:r>
            <a:r>
              <a:rPr lang="ja-JP" altLang="en-US" sz="3000" dirty="0" smtClean="0">
                <a:solidFill>
                  <a:schemeClr val="tx1"/>
                </a:solidFill>
              </a:rPr>
              <a:t>同じことは、任意の ｘ≠ｙ について言える。　　　　　選んだ方を ｘ として、 Ｐ（ｘ＞ｙ） は明らかに１／２なのに、　　　ｘ の値 ｔ を知った瞬間、 Ｐ（ｔ＞ｙ） は不明になってしまう。　　　　ｔ がどんな値であれ。　　　　　　　　　　　　　　　　　　　　　　　　ならば ｔ を知る前から Ｐ（ｘ＞ｙ） は１／２ではなく「不明」　　ではないのか。　→　パラドクスの復活？</a:t>
            </a: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469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fontScale="85000" lnSpcReduction="20000"/>
          </a:bodyPr>
          <a:lstStyle/>
          <a:p>
            <a:r>
              <a:rPr lang="ja-JP" altLang="en-US" sz="2800" b="1" dirty="0" smtClean="0">
                <a:solidFill>
                  <a:srgbClr val="C00000"/>
                </a:solidFill>
              </a:rPr>
              <a:t>有力な解法その２</a:t>
            </a:r>
          </a:p>
          <a:p>
            <a:endParaRPr lang="ja-JP" altLang="en-US" sz="1000" b="1" dirty="0" smtClean="0">
              <a:solidFill>
                <a:srgbClr val="C00000"/>
              </a:solidFill>
            </a:endParaRPr>
          </a:p>
          <a:p>
            <a:r>
              <a:rPr lang="ja-JP" altLang="en-US" sz="2800" b="1" dirty="0" smtClean="0">
                <a:solidFill>
                  <a:srgbClr val="C00000"/>
                </a:solidFill>
              </a:rPr>
              <a:t>　</a:t>
            </a:r>
            <a:r>
              <a:rPr lang="ja-JP" altLang="en-US" sz="2800" b="1" dirty="0" smtClean="0">
                <a:solidFill>
                  <a:srgbClr val="FF0000"/>
                </a:solidFill>
              </a:rPr>
              <a:t>　⑱が誤り</a:t>
            </a:r>
            <a:r>
              <a:rPr lang="ja-JP" altLang="en-US" sz="2800" dirty="0" smtClean="0">
                <a:solidFill>
                  <a:schemeClr val="tx1"/>
                </a:solidFill>
              </a:rPr>
              <a:t>である。⑯と⑰前件とは、意味が異なる。</a:t>
            </a:r>
          </a:p>
          <a:p>
            <a:r>
              <a:rPr lang="ja-JP" altLang="en-US" sz="2800" dirty="0" smtClean="0">
                <a:solidFill>
                  <a:schemeClr val="tx1"/>
                </a:solidFill>
              </a:rPr>
              <a:t>　　　　　⑯は真で、⑰前件は偽だから。</a:t>
            </a:r>
          </a:p>
          <a:p>
            <a:endParaRPr lang="ja-JP" altLang="en-US" sz="900" dirty="0" smtClean="0">
              <a:solidFill>
                <a:schemeClr val="tx1"/>
              </a:solidFill>
            </a:endParaRPr>
          </a:p>
          <a:p>
            <a:r>
              <a:rPr lang="ja-JP" altLang="en-US" sz="2800" b="1" dirty="0">
                <a:solidFill>
                  <a:srgbClr val="7030A0"/>
                </a:solidFill>
              </a:rPr>
              <a:t>⑯ </a:t>
            </a:r>
            <a:r>
              <a:rPr lang="ja-JP" altLang="en-US" sz="2800" dirty="0" smtClean="0">
                <a:solidFill>
                  <a:schemeClr val="tx1"/>
                </a:solidFill>
              </a:rPr>
              <a:t>「Ａの金額にかかわらず、 Ｂに交換したとき期待値</a:t>
            </a:r>
            <a:r>
              <a:rPr lang="en-US" altLang="ja-JP" sz="2800" dirty="0" smtClean="0">
                <a:solidFill>
                  <a:schemeClr val="tx1"/>
                </a:solidFill>
              </a:rPr>
              <a:t>25</a:t>
            </a:r>
            <a:r>
              <a:rPr lang="ja-JP" altLang="en-US" sz="2800" dirty="0" smtClean="0">
                <a:solidFill>
                  <a:schemeClr val="tx1"/>
                </a:solidFill>
              </a:rPr>
              <a:t>％アップ」から、　　　　　　　　　　　　　　　　　　　　　　　　　　　　　　　　</a:t>
            </a:r>
            <a:r>
              <a:rPr lang="ja-JP" altLang="en-US" sz="2800" b="1" dirty="0">
                <a:solidFill>
                  <a:srgbClr val="7030A0"/>
                </a:solidFill>
              </a:rPr>
              <a:t> ⑰ </a:t>
            </a:r>
            <a:r>
              <a:rPr lang="ja-JP" altLang="en-US" sz="2800" dirty="0" smtClean="0">
                <a:solidFill>
                  <a:schemeClr val="tx1"/>
                </a:solidFill>
              </a:rPr>
              <a:t>「Ａの金額にかかわらずＢに交換することが、 期待値</a:t>
            </a:r>
            <a:r>
              <a:rPr lang="en-US" altLang="ja-JP" sz="2800" dirty="0" smtClean="0">
                <a:solidFill>
                  <a:schemeClr val="tx1"/>
                </a:solidFill>
              </a:rPr>
              <a:t>25</a:t>
            </a:r>
            <a:r>
              <a:rPr lang="ja-JP" altLang="en-US" sz="2800" dirty="0" smtClean="0">
                <a:solidFill>
                  <a:schemeClr val="tx1"/>
                </a:solidFill>
              </a:rPr>
              <a:t>％アップ」　　</a:t>
            </a:r>
            <a:r>
              <a:rPr lang="ja-JP" altLang="en-US" sz="2800" dirty="0">
                <a:solidFill>
                  <a:schemeClr val="tx1"/>
                </a:solidFill>
              </a:rPr>
              <a:t>　</a:t>
            </a:r>
            <a:r>
              <a:rPr lang="ja-JP" altLang="en-US" sz="2800" dirty="0" smtClean="0">
                <a:solidFill>
                  <a:schemeClr val="tx1"/>
                </a:solidFill>
              </a:rPr>
              <a:t>　　　は導き出せない。　　　　　　　　　　　　　　　　　　　　　　　　　　　　　　　　　　　　Ａを特定するかどうかは大きな違いである。</a:t>
            </a:r>
          </a:p>
          <a:p>
            <a:endParaRPr lang="ja-JP" altLang="en-US" sz="1000" dirty="0" smtClean="0">
              <a:solidFill>
                <a:schemeClr val="tx1"/>
              </a:solidFill>
            </a:endParaRPr>
          </a:p>
          <a:p>
            <a:r>
              <a:rPr lang="ja-JP" altLang="en-US" sz="2800" dirty="0" smtClean="0">
                <a:solidFill>
                  <a:schemeClr val="tx1"/>
                </a:solidFill>
              </a:rPr>
              <a:t>　</a:t>
            </a:r>
            <a:r>
              <a:rPr lang="ja-JP" altLang="en-US" sz="2800" dirty="0">
                <a:solidFill>
                  <a:prstClr val="black"/>
                </a:solidFill>
              </a:rPr>
              <a:t> </a:t>
            </a:r>
            <a:r>
              <a:rPr lang="ja-JP" altLang="en-US" sz="2800" b="1" dirty="0">
                <a:solidFill>
                  <a:srgbClr val="7030A0"/>
                </a:solidFill>
              </a:rPr>
              <a:t>⑯</a:t>
            </a:r>
            <a:r>
              <a:rPr lang="ja-JP" altLang="en-US" sz="2800" dirty="0">
                <a:solidFill>
                  <a:prstClr val="black"/>
                </a:solidFill>
              </a:rPr>
              <a:t> </a:t>
            </a:r>
            <a:r>
              <a:rPr lang="ja-JP" altLang="en-US" sz="2800" dirty="0" smtClean="0">
                <a:solidFill>
                  <a:schemeClr val="tx1"/>
                </a:solidFill>
              </a:rPr>
              <a:t>「Ａの金額にかかわらず、Ｂに交換したとき期待値</a:t>
            </a:r>
            <a:r>
              <a:rPr lang="en-US" altLang="ja-JP" sz="2800" dirty="0" smtClean="0">
                <a:solidFill>
                  <a:schemeClr val="tx1"/>
                </a:solidFill>
              </a:rPr>
              <a:t>25</a:t>
            </a:r>
            <a:r>
              <a:rPr lang="ja-JP" altLang="en-US" sz="2800" dirty="0" smtClean="0">
                <a:solidFill>
                  <a:schemeClr val="tx1"/>
                </a:solidFill>
              </a:rPr>
              <a:t>％アップ」</a:t>
            </a:r>
          </a:p>
          <a:p>
            <a:r>
              <a:rPr lang="ja-JP" altLang="en-US" sz="2800" dirty="0" smtClean="0">
                <a:solidFill>
                  <a:schemeClr val="tx1"/>
                </a:solidFill>
              </a:rPr>
              <a:t>　　　（</a:t>
            </a:r>
            <a:r>
              <a:rPr lang="ja-JP" altLang="en-US" sz="2800" dirty="0" smtClean="0">
                <a:solidFill>
                  <a:schemeClr val="accent2">
                    <a:lumMod val="75000"/>
                  </a:schemeClr>
                </a:solidFill>
              </a:rPr>
              <a:t>開封して交換したとき期待値</a:t>
            </a:r>
            <a:r>
              <a:rPr lang="en-US" altLang="ja-JP" sz="2800" dirty="0" smtClean="0">
                <a:solidFill>
                  <a:schemeClr val="accent2">
                    <a:lumMod val="75000"/>
                  </a:schemeClr>
                </a:solidFill>
              </a:rPr>
              <a:t>25</a:t>
            </a:r>
            <a:r>
              <a:rPr lang="ja-JP" altLang="en-US" sz="2800" dirty="0" smtClean="0">
                <a:solidFill>
                  <a:schemeClr val="accent2">
                    <a:lumMod val="75000"/>
                  </a:schemeClr>
                </a:solidFill>
              </a:rPr>
              <a:t>％アップ</a:t>
            </a:r>
            <a:r>
              <a:rPr lang="ja-JP" altLang="en-US" sz="2800" dirty="0" smtClean="0">
                <a:solidFill>
                  <a:schemeClr val="tx1"/>
                </a:solidFill>
              </a:rPr>
              <a:t>）　　　　　　　　　　　　　を正確に言い換えると、</a:t>
            </a:r>
          </a:p>
          <a:p>
            <a:r>
              <a:rPr lang="ja-JP" altLang="en-US" sz="2800" dirty="0" smtClean="0">
                <a:solidFill>
                  <a:schemeClr val="tx1"/>
                </a:solidFill>
              </a:rPr>
              <a:t>　「いかなる金額</a:t>
            </a:r>
            <a:r>
              <a:rPr lang="ja-JP" altLang="en-US" sz="2800" dirty="0" err="1" smtClean="0">
                <a:solidFill>
                  <a:schemeClr val="tx1"/>
                </a:solidFill>
              </a:rPr>
              <a:t>ｘ</a:t>
            </a:r>
            <a:r>
              <a:rPr lang="ja-JP" altLang="en-US" sz="2800" dirty="0" smtClean="0">
                <a:solidFill>
                  <a:schemeClr val="tx1"/>
                </a:solidFill>
              </a:rPr>
              <a:t>についてもそれぞれ戦略ｙがあり、</a:t>
            </a:r>
          </a:p>
          <a:p>
            <a:r>
              <a:rPr lang="ja-JP" altLang="en-US" sz="2800" dirty="0" err="1" smtClean="0">
                <a:solidFill>
                  <a:schemeClr val="tx1"/>
                </a:solidFill>
              </a:rPr>
              <a:t>ｙ</a:t>
            </a:r>
            <a:r>
              <a:rPr lang="ja-JP" altLang="en-US" sz="2800" dirty="0" smtClean="0">
                <a:solidFill>
                  <a:schemeClr val="tx1"/>
                </a:solidFill>
              </a:rPr>
              <a:t>によって期待値が</a:t>
            </a:r>
            <a:r>
              <a:rPr lang="en-US" altLang="ja-JP" sz="2800" dirty="0" smtClean="0">
                <a:solidFill>
                  <a:schemeClr val="tx1"/>
                </a:solidFill>
              </a:rPr>
              <a:t>1.25</a:t>
            </a:r>
            <a:r>
              <a:rPr lang="ja-JP" altLang="en-US" sz="2800" dirty="0" err="1" smtClean="0">
                <a:solidFill>
                  <a:schemeClr val="tx1"/>
                </a:solidFill>
              </a:rPr>
              <a:t>ｘ</a:t>
            </a:r>
            <a:r>
              <a:rPr lang="ja-JP" altLang="en-US" sz="2800" dirty="0" smtClean="0">
                <a:solidFill>
                  <a:schemeClr val="tx1"/>
                </a:solidFill>
              </a:rPr>
              <a:t>となる」　　　　　</a:t>
            </a:r>
            <a:r>
              <a:rPr lang="ja-JP" altLang="en-US" sz="2800" b="1" dirty="0" smtClean="0">
                <a:solidFill>
                  <a:srgbClr val="7030A0"/>
                </a:solidFill>
              </a:rPr>
              <a:t>∀ｘ（∃ｙＦｘｙ）</a:t>
            </a:r>
          </a:p>
          <a:p>
            <a:r>
              <a:rPr lang="ja-JP" altLang="en-US" sz="2800" dirty="0" smtClean="0">
                <a:solidFill>
                  <a:schemeClr val="tx1"/>
                </a:solidFill>
              </a:rPr>
              <a:t>　　　　　　　　　　 　　</a:t>
            </a:r>
            <a:r>
              <a:rPr lang="en-US" altLang="ja-JP" sz="2800" dirty="0" smtClean="0">
                <a:solidFill>
                  <a:schemeClr val="tx1"/>
                </a:solidFill>
              </a:rPr>
              <a:t> </a:t>
            </a:r>
            <a:r>
              <a:rPr lang="ja-JP" altLang="en-US" sz="2800" dirty="0" smtClean="0">
                <a:solidFill>
                  <a:schemeClr val="tx1">
                    <a:lumMod val="65000"/>
                    <a:lumOff val="35000"/>
                  </a:schemeClr>
                </a:solidFill>
              </a:rPr>
              <a:t>Ｆｘｙ は「 ｙによりｘが</a:t>
            </a:r>
            <a:r>
              <a:rPr lang="en-US" altLang="ja-JP" sz="2800" dirty="0" smtClean="0">
                <a:solidFill>
                  <a:schemeClr val="tx1">
                    <a:lumMod val="65000"/>
                    <a:lumOff val="35000"/>
                  </a:schemeClr>
                </a:solidFill>
              </a:rPr>
              <a:t>1.25</a:t>
            </a:r>
            <a:r>
              <a:rPr lang="ja-JP" altLang="en-US" sz="2800" dirty="0" smtClean="0">
                <a:solidFill>
                  <a:schemeClr val="tx1">
                    <a:lumMod val="65000"/>
                    <a:lumOff val="35000"/>
                  </a:schemeClr>
                </a:solidFill>
              </a:rPr>
              <a:t>倍になる」の意 </a:t>
            </a:r>
            <a:endParaRPr lang="ja-JP" altLang="en-US" sz="2800" b="1" dirty="0" smtClean="0">
              <a:solidFill>
                <a:schemeClr val="tx1">
                  <a:lumMod val="65000"/>
                  <a:lumOff val="35000"/>
                </a:schemeClr>
              </a:solidFill>
            </a:endParaRPr>
          </a:p>
          <a:p>
            <a:endParaRPr lang="ja-JP" altLang="en-US" sz="1000" dirty="0" smtClean="0">
              <a:solidFill>
                <a:schemeClr val="tx1"/>
              </a:solidFill>
            </a:endParaRPr>
          </a:p>
          <a:p>
            <a:r>
              <a:rPr lang="ja-JP" altLang="en-US" sz="2800" dirty="0" smtClean="0">
                <a:solidFill>
                  <a:schemeClr val="tx1"/>
                </a:solidFill>
              </a:rPr>
              <a:t>　</a:t>
            </a:r>
            <a:r>
              <a:rPr lang="ja-JP" altLang="en-US" sz="2800" b="1" dirty="0">
                <a:solidFill>
                  <a:srgbClr val="7030A0"/>
                </a:solidFill>
              </a:rPr>
              <a:t> ⑰</a:t>
            </a:r>
            <a:r>
              <a:rPr lang="ja-JP" altLang="en-US" sz="2800" dirty="0">
                <a:solidFill>
                  <a:prstClr val="black"/>
                </a:solidFill>
              </a:rPr>
              <a:t> </a:t>
            </a:r>
            <a:r>
              <a:rPr lang="ja-JP" altLang="en-US" sz="2800" dirty="0" smtClean="0">
                <a:solidFill>
                  <a:schemeClr val="tx1"/>
                </a:solidFill>
              </a:rPr>
              <a:t>「Ａの金額にかかわらずＢに交換することは、そうしないよりも　　　期待値</a:t>
            </a:r>
            <a:r>
              <a:rPr lang="en-US" altLang="ja-JP" sz="2800" dirty="0" smtClean="0">
                <a:solidFill>
                  <a:schemeClr val="tx1"/>
                </a:solidFill>
              </a:rPr>
              <a:t>25</a:t>
            </a:r>
            <a:r>
              <a:rPr lang="ja-JP" altLang="en-US" sz="2800" dirty="0" smtClean="0">
                <a:solidFill>
                  <a:schemeClr val="tx1"/>
                </a:solidFill>
              </a:rPr>
              <a:t>％アップ」（</a:t>
            </a:r>
            <a:r>
              <a:rPr lang="ja-JP" altLang="en-US" sz="2800" dirty="0" smtClean="0">
                <a:solidFill>
                  <a:schemeClr val="accent2">
                    <a:lumMod val="75000"/>
                  </a:schemeClr>
                </a:solidFill>
              </a:rPr>
              <a:t>未開封のまま交換したとき期待値</a:t>
            </a:r>
            <a:r>
              <a:rPr lang="en-US" altLang="ja-JP" sz="2800" dirty="0" smtClean="0">
                <a:solidFill>
                  <a:schemeClr val="accent2">
                    <a:lumMod val="75000"/>
                  </a:schemeClr>
                </a:solidFill>
              </a:rPr>
              <a:t>25</a:t>
            </a:r>
            <a:r>
              <a:rPr lang="ja-JP" altLang="en-US" sz="2800" dirty="0" smtClean="0">
                <a:solidFill>
                  <a:schemeClr val="accent2">
                    <a:lumMod val="75000"/>
                  </a:schemeClr>
                </a:solidFill>
              </a:rPr>
              <a:t>％アップ</a:t>
            </a:r>
            <a:r>
              <a:rPr lang="ja-JP" altLang="en-US" sz="2800" dirty="0" smtClean="0">
                <a:solidFill>
                  <a:schemeClr val="tx1"/>
                </a:solidFill>
              </a:rPr>
              <a:t>）　　　　を正確に言い換えると、</a:t>
            </a:r>
          </a:p>
          <a:p>
            <a:r>
              <a:rPr lang="ja-JP" altLang="en-US" sz="2800" dirty="0" smtClean="0">
                <a:solidFill>
                  <a:schemeClr val="tx1"/>
                </a:solidFill>
              </a:rPr>
              <a:t>　「いかなる金額</a:t>
            </a:r>
            <a:r>
              <a:rPr lang="ja-JP" altLang="en-US" sz="2800" dirty="0" err="1" smtClean="0">
                <a:solidFill>
                  <a:schemeClr val="tx1"/>
                </a:solidFill>
              </a:rPr>
              <a:t>ｘ</a:t>
            </a:r>
            <a:r>
              <a:rPr lang="ja-JP" altLang="en-US" sz="2800" dirty="0" smtClean="0">
                <a:solidFill>
                  <a:schemeClr val="tx1"/>
                </a:solidFill>
              </a:rPr>
              <a:t>についても期待値が</a:t>
            </a:r>
            <a:r>
              <a:rPr lang="en-US" altLang="ja-JP" sz="2800" dirty="0" smtClean="0">
                <a:solidFill>
                  <a:schemeClr val="tx1"/>
                </a:solidFill>
              </a:rPr>
              <a:t>1.25</a:t>
            </a:r>
            <a:r>
              <a:rPr lang="ja-JP" altLang="en-US" sz="2800" dirty="0" err="1" smtClean="0">
                <a:solidFill>
                  <a:schemeClr val="tx1"/>
                </a:solidFill>
              </a:rPr>
              <a:t>ｘ</a:t>
            </a:r>
            <a:r>
              <a:rPr lang="ja-JP" altLang="en-US" sz="2800" dirty="0" smtClean="0">
                <a:solidFill>
                  <a:schemeClr val="tx1"/>
                </a:solidFill>
              </a:rPr>
              <a:t>となるような、　　　　　　　特定の戦略ｙがある」　　　　</a:t>
            </a:r>
            <a:r>
              <a:rPr lang="ja-JP" altLang="en-US" sz="2800" b="1" dirty="0" smtClean="0">
                <a:solidFill>
                  <a:srgbClr val="7030A0"/>
                </a:solidFill>
              </a:rPr>
              <a:t>∃ｙ（∀ｘＦｘｙ）</a:t>
            </a: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6400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fontScale="85000" lnSpcReduction="20000"/>
          </a:bodyPr>
          <a:lstStyle/>
          <a:p>
            <a:r>
              <a:rPr lang="ja-JP" altLang="en-US" sz="2800" b="1" dirty="0" smtClean="0">
                <a:solidFill>
                  <a:srgbClr val="C00000"/>
                </a:solidFill>
              </a:rPr>
              <a:t>有力な解法その２</a:t>
            </a:r>
          </a:p>
          <a:p>
            <a:endParaRPr lang="ja-JP" altLang="en-US" sz="2400" b="1" dirty="0" smtClean="0">
              <a:solidFill>
                <a:srgbClr val="C00000"/>
              </a:solidFill>
            </a:endParaRPr>
          </a:p>
          <a:p>
            <a:r>
              <a:rPr lang="ja-JP" altLang="en-US" sz="2800" b="1" dirty="0" smtClean="0">
                <a:solidFill>
                  <a:srgbClr val="C00000"/>
                </a:solidFill>
              </a:rPr>
              <a:t>　</a:t>
            </a:r>
            <a:r>
              <a:rPr lang="ja-JP" altLang="en-US" sz="2800" b="1" dirty="0" smtClean="0">
                <a:solidFill>
                  <a:srgbClr val="FF0000"/>
                </a:solidFill>
              </a:rPr>
              <a:t>　　　　　</a:t>
            </a:r>
            <a:r>
              <a:rPr lang="ja-JP" altLang="en-US" sz="2800" b="1" dirty="0" smtClean="0">
                <a:solidFill>
                  <a:srgbClr val="0070C0"/>
                </a:solidFill>
              </a:rPr>
              <a:t>∃ｙ（∀ｘＦｘｙ）　から　∀ｘ（∃ｙＦｘｙ）　は導けるが、</a:t>
            </a:r>
          </a:p>
          <a:p>
            <a:r>
              <a:rPr lang="ja-JP" altLang="en-US" sz="2800" b="1" dirty="0" smtClean="0">
                <a:solidFill>
                  <a:srgbClr val="0070C0"/>
                </a:solidFill>
              </a:rPr>
              <a:t>　　　　 ∀ｘ（∃ｙＦｘｙ）　から　∃ｙ（∀ｘＦｘｙ）　は導けない。</a:t>
            </a:r>
          </a:p>
          <a:p>
            <a:r>
              <a:rPr lang="ja-JP" altLang="en-US" sz="2800" dirty="0" smtClean="0">
                <a:solidFill>
                  <a:schemeClr val="tx1"/>
                </a:solidFill>
              </a:rPr>
              <a:t>　未開封交換で期待値</a:t>
            </a:r>
            <a:r>
              <a:rPr lang="en-US" altLang="ja-JP" sz="2800" dirty="0" smtClean="0">
                <a:solidFill>
                  <a:schemeClr val="tx1"/>
                </a:solidFill>
              </a:rPr>
              <a:t>25</a:t>
            </a:r>
            <a:r>
              <a:rPr lang="ja-JP" altLang="en-US" sz="2800" dirty="0" smtClean="0">
                <a:solidFill>
                  <a:schemeClr val="tx1"/>
                </a:solidFill>
              </a:rPr>
              <a:t>％アップなら開封交換でも</a:t>
            </a:r>
            <a:r>
              <a:rPr lang="en-US" altLang="ja-JP" sz="2800" dirty="0" smtClean="0">
                <a:solidFill>
                  <a:schemeClr val="tx1"/>
                </a:solidFill>
              </a:rPr>
              <a:t>25</a:t>
            </a:r>
            <a:r>
              <a:rPr lang="ja-JP" altLang="en-US" sz="2800" dirty="0" smtClean="0">
                <a:solidFill>
                  <a:schemeClr val="tx1"/>
                </a:solidFill>
              </a:rPr>
              <a:t>％アップ　　　　　　　は可だが、逆は不可。</a:t>
            </a:r>
          </a:p>
          <a:p>
            <a:endParaRPr lang="ja-JP" altLang="en-US" sz="1000" dirty="0" smtClean="0">
              <a:solidFill>
                <a:schemeClr val="tx1"/>
              </a:solidFill>
            </a:endParaRPr>
          </a:p>
          <a:p>
            <a:r>
              <a:rPr lang="ja-JP" altLang="en-US" sz="2800" dirty="0" smtClean="0">
                <a:solidFill>
                  <a:schemeClr val="tx1"/>
                </a:solidFill>
              </a:rPr>
              <a:t>　</a:t>
            </a:r>
            <a:r>
              <a:rPr lang="ja-JP" altLang="en-US" sz="2800" b="1" dirty="0" smtClean="0">
                <a:solidFill>
                  <a:srgbClr val="0070C0"/>
                </a:solidFill>
              </a:rPr>
              <a:t>∃ｙ（∀ｘＦｘｙ）　→　∀ｘ（∃ｙＦｘｙ） 　　　　　　　　　　　　　　　　　　　　　　　　は成り立ち、逆は成り立たない</a:t>
            </a:r>
            <a:r>
              <a:rPr lang="ja-JP" altLang="en-US" sz="2800" dirty="0" smtClean="0">
                <a:solidFill>
                  <a:schemeClr val="tx1"/>
                </a:solidFill>
              </a:rPr>
              <a:t>具体例</a:t>
            </a:r>
          </a:p>
          <a:p>
            <a:endParaRPr lang="ja-JP" altLang="en-US" sz="1000" dirty="0" smtClean="0">
              <a:solidFill>
                <a:schemeClr val="tx1"/>
              </a:solidFill>
            </a:endParaRPr>
          </a:p>
          <a:p>
            <a:r>
              <a:rPr lang="ja-JP" altLang="en-US" sz="2800" dirty="0" smtClean="0">
                <a:solidFill>
                  <a:schemeClr val="tx1"/>
                </a:solidFill>
              </a:rPr>
              <a:t>　◎　すべての人が誰かを愛する　　からといって　　　　　　　　　　　　　　　　　すべての人が愛するような誰かがいる　　とは限らない</a:t>
            </a:r>
          </a:p>
          <a:p>
            <a:r>
              <a:rPr lang="ja-JP" altLang="en-US" sz="2800" dirty="0" smtClean="0">
                <a:solidFill>
                  <a:schemeClr val="tx1"/>
                </a:solidFill>
              </a:rPr>
              <a:t>◎　どの自然数についても、より大きな自然数がある　　からといってどの自然数より大きな自然数がある　　とは限らない</a:t>
            </a:r>
          </a:p>
          <a:p>
            <a:endParaRPr lang="ja-JP" altLang="en-US" sz="1000" dirty="0" smtClean="0">
              <a:solidFill>
                <a:schemeClr val="tx1"/>
              </a:solidFill>
            </a:endParaRPr>
          </a:p>
          <a:p>
            <a:r>
              <a:rPr lang="ja-JP" altLang="en-US" sz="2800" dirty="0" smtClean="0">
                <a:solidFill>
                  <a:schemeClr val="tx1"/>
                </a:solidFill>
              </a:rPr>
              <a:t>　１万円を見て交換する、という戦略は、　　　　　　　　　　　　　　　　　　　　　　２万円を見て交換する、という戦略とは異なる。</a:t>
            </a:r>
          </a:p>
          <a:p>
            <a:r>
              <a:rPr lang="ja-JP" altLang="en-US" sz="2800" dirty="0" smtClean="0">
                <a:solidFill>
                  <a:schemeClr val="tx1"/>
                </a:solidFill>
              </a:rPr>
              <a:t>どの金額についても期待値</a:t>
            </a:r>
            <a:r>
              <a:rPr lang="en-US" altLang="ja-JP" sz="2800" dirty="0" smtClean="0">
                <a:solidFill>
                  <a:schemeClr val="tx1"/>
                </a:solidFill>
              </a:rPr>
              <a:t>25</a:t>
            </a:r>
            <a:r>
              <a:rPr lang="ja-JP" altLang="en-US" sz="2800" dirty="0" smtClean="0">
                <a:solidFill>
                  <a:schemeClr val="tx1"/>
                </a:solidFill>
              </a:rPr>
              <a:t>％アップ戦略がそれぞれ存在する　　　　　　　　　　　　　　　　　　　　　　　　　　　　　　　からといって　　　　　　　　　　　　　　　　　　　　　　　　　　　　　　　　　　　　　　どの金額についても期待値</a:t>
            </a:r>
            <a:r>
              <a:rPr lang="en-US" altLang="ja-JP" sz="2800" dirty="0" smtClean="0">
                <a:solidFill>
                  <a:schemeClr val="tx1"/>
                </a:solidFill>
              </a:rPr>
              <a:t>25</a:t>
            </a:r>
            <a:r>
              <a:rPr lang="ja-JP" altLang="en-US" sz="2800" dirty="0" smtClean="0">
                <a:solidFill>
                  <a:schemeClr val="tx1"/>
                </a:solidFill>
              </a:rPr>
              <a:t>％アップとなるような特定の戦略　　　は存在しない</a:t>
            </a: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1579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fontScale="92500" lnSpcReduction="20000"/>
          </a:bodyPr>
          <a:lstStyle/>
          <a:p>
            <a:r>
              <a:rPr lang="ja-JP" altLang="en-US" sz="2600" b="1" dirty="0" smtClean="0">
                <a:solidFill>
                  <a:srgbClr val="C00000"/>
                </a:solidFill>
              </a:rPr>
              <a:t>有力な解法その２</a:t>
            </a:r>
          </a:p>
          <a:p>
            <a:endParaRPr lang="ja-JP" altLang="en-US" sz="1200" b="1" dirty="0" smtClean="0">
              <a:solidFill>
                <a:srgbClr val="C00000"/>
              </a:solidFill>
            </a:endParaRPr>
          </a:p>
          <a:p>
            <a:r>
              <a:rPr lang="ja-JP" altLang="en-US" sz="2800" dirty="0" smtClean="0">
                <a:solidFill>
                  <a:schemeClr val="tx1"/>
                </a:solidFill>
              </a:rPr>
              <a:t>　１万円を見て交換する、という戦略は、　　　　　　　　　　　　　　　２万円を見て交換する、という戦略とは異なる。　　　　　　　　　　どの金額についても期待値</a:t>
            </a:r>
            <a:r>
              <a:rPr lang="en-US" altLang="ja-JP" sz="2800" dirty="0" smtClean="0">
                <a:solidFill>
                  <a:schemeClr val="tx1"/>
                </a:solidFill>
              </a:rPr>
              <a:t>25</a:t>
            </a:r>
            <a:r>
              <a:rPr lang="ja-JP" altLang="en-US" sz="2800" dirty="0" smtClean="0">
                <a:solidFill>
                  <a:schemeClr val="tx1"/>
                </a:solidFill>
              </a:rPr>
              <a:t>％アップ戦略がそれぞれ存在する　からといって　　　　　　　　　　　　　　　　　　　　　　　　　　　　　　　　どの金額についても期待値</a:t>
            </a:r>
            <a:r>
              <a:rPr lang="en-US" altLang="ja-JP" sz="2800" dirty="0" smtClean="0">
                <a:solidFill>
                  <a:schemeClr val="tx1"/>
                </a:solidFill>
              </a:rPr>
              <a:t>25</a:t>
            </a:r>
            <a:r>
              <a:rPr lang="ja-JP" altLang="en-US" sz="2800" dirty="0" smtClean="0">
                <a:solidFill>
                  <a:schemeClr val="tx1"/>
                </a:solidFill>
              </a:rPr>
              <a:t>％アップとなるような特定の戦略　は存在しない</a:t>
            </a:r>
          </a:p>
          <a:p>
            <a:endParaRPr lang="ja-JP" altLang="en-US" sz="900" dirty="0" smtClean="0">
              <a:solidFill>
                <a:schemeClr val="tx1"/>
              </a:solidFill>
            </a:endParaRPr>
          </a:p>
          <a:p>
            <a:r>
              <a:rPr lang="ja-JP" altLang="en-US" sz="2800" dirty="0" smtClean="0">
                <a:solidFill>
                  <a:schemeClr val="tx1"/>
                </a:solidFill>
              </a:rPr>
              <a:t>　金額ごとに、「その金額を交換する」という　　　　　　　　　　　　期待値</a:t>
            </a:r>
            <a:r>
              <a:rPr lang="en-US" altLang="ja-JP" sz="2800" dirty="0" smtClean="0">
                <a:solidFill>
                  <a:schemeClr val="tx1"/>
                </a:solidFill>
              </a:rPr>
              <a:t>25</a:t>
            </a:r>
            <a:r>
              <a:rPr lang="ja-JP" altLang="en-US" sz="2800" dirty="0" smtClean="0">
                <a:solidFill>
                  <a:schemeClr val="tx1"/>
                </a:solidFill>
              </a:rPr>
              <a:t>％アップ戦略があるだけのことであり、　　　　　　　　　全交換で期待値</a:t>
            </a:r>
            <a:r>
              <a:rPr lang="en-US" altLang="ja-JP" sz="2800" dirty="0" smtClean="0">
                <a:solidFill>
                  <a:schemeClr val="tx1"/>
                </a:solidFill>
              </a:rPr>
              <a:t>25</a:t>
            </a:r>
            <a:r>
              <a:rPr lang="ja-JP" altLang="en-US" sz="2800" dirty="0" smtClean="0">
                <a:solidFill>
                  <a:schemeClr val="tx1"/>
                </a:solidFill>
              </a:rPr>
              <a:t>％アップをもたらす戦略　　　　　　　　　　　　があるわけではない。　　　</a:t>
            </a:r>
          </a:p>
          <a:p>
            <a:r>
              <a:rPr lang="ja-JP" altLang="en-US" sz="2200" dirty="0" smtClean="0">
                <a:solidFill>
                  <a:schemeClr val="tx1"/>
                </a:solidFill>
              </a:rPr>
              <a:t>　　　</a:t>
            </a:r>
          </a:p>
          <a:p>
            <a:r>
              <a:rPr lang="ja-JP" altLang="en-US" sz="2800" dirty="0" smtClean="0">
                <a:solidFill>
                  <a:srgbClr val="C00000"/>
                </a:solidFill>
              </a:rPr>
              <a:t>？１●　</a:t>
            </a:r>
            <a:r>
              <a:rPr lang="ja-JP" altLang="en-US" sz="2800" dirty="0" smtClean="0">
                <a:solidFill>
                  <a:schemeClr val="tx1"/>
                </a:solidFill>
              </a:rPr>
              <a:t>　Ｘ円を見て交換する、という戦略の「Ｘ」は、　　　　　　　開封して見る前に決定しておかねば無意味ではないか。　　　　金額</a:t>
            </a:r>
            <a:r>
              <a:rPr lang="ja-JP" altLang="en-US" sz="2800" dirty="0" smtClean="0">
                <a:solidFill>
                  <a:schemeClr val="accent5">
                    <a:lumMod val="50000"/>
                  </a:schemeClr>
                </a:solidFill>
              </a:rPr>
              <a:t>後決め</a:t>
            </a:r>
            <a:r>
              <a:rPr lang="ja-JP" altLang="en-US" sz="2800" dirty="0" smtClean="0">
                <a:solidFill>
                  <a:schemeClr val="tx1"/>
                </a:solidFill>
              </a:rPr>
              <a:t>戦略は、実質的に、全交換戦略になりはしないか。</a:t>
            </a:r>
          </a:p>
          <a:p>
            <a:r>
              <a:rPr lang="ja-JP" altLang="en-US" sz="2800" dirty="0" smtClean="0">
                <a:solidFill>
                  <a:srgbClr val="C00000"/>
                </a:solidFill>
              </a:rPr>
              <a:t>？２●</a:t>
            </a:r>
            <a:r>
              <a:rPr lang="ja-JP" altLang="en-US" sz="2800" dirty="0" smtClean="0">
                <a:solidFill>
                  <a:schemeClr val="tx1"/>
                </a:solidFill>
              </a:rPr>
              <a:t>　　ただ一度の試行で、二人のプレイヤーが別々の封筒を取った場合も、　　　　　　　　　　　　　　　　　　　　　　　　　　　　「交換すると二人とも期待値</a:t>
            </a:r>
            <a:r>
              <a:rPr lang="en-US" altLang="ja-JP" sz="2800" dirty="0" smtClean="0">
                <a:solidFill>
                  <a:schemeClr val="tx1"/>
                </a:solidFill>
              </a:rPr>
              <a:t>25</a:t>
            </a:r>
            <a:r>
              <a:rPr lang="ja-JP" altLang="en-US" sz="2800" dirty="0" smtClean="0">
                <a:solidFill>
                  <a:schemeClr val="tx1"/>
                </a:solidFill>
              </a:rPr>
              <a:t>％アップ」となるが、　　　　　　　　それは矛盾ではないのか。</a:t>
            </a: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2551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648072"/>
          </a:xfrm>
        </p:spPr>
        <p:txBody>
          <a:bodyPr>
            <a:noAutofit/>
          </a:bodyPr>
          <a:lstStyle/>
          <a:p>
            <a:r>
              <a:rPr kumimoji="1" lang="ja-JP" altLang="en-US" sz="3600" b="1" dirty="0" smtClean="0">
                <a:solidFill>
                  <a:schemeClr val="tx2"/>
                </a:solidFill>
              </a:rPr>
              <a:t>可能世界　</a:t>
            </a:r>
            <a:r>
              <a:rPr lang="en-US" altLang="ja-JP" sz="2700" b="1" dirty="0" smtClean="0">
                <a:solidFill>
                  <a:prstClr val="black"/>
                </a:solidFill>
                <a:cs typeface="+mn-cs"/>
              </a:rPr>
              <a:t>possible </a:t>
            </a:r>
            <a:r>
              <a:rPr lang="en-US" altLang="ja-JP" sz="2700" b="1" dirty="0">
                <a:solidFill>
                  <a:prstClr val="black"/>
                </a:solidFill>
                <a:cs typeface="+mn-cs"/>
              </a:rPr>
              <a:t>world</a:t>
            </a:r>
            <a:endParaRPr kumimoji="1" lang="ja-JP" altLang="en-US" sz="3600" b="1" dirty="0">
              <a:solidFill>
                <a:schemeClr val="tx2"/>
              </a:solidFill>
            </a:endParaRPr>
          </a:p>
        </p:txBody>
      </p:sp>
      <p:sp>
        <p:nvSpPr>
          <p:cNvPr id="3" name="コンテンツ プレースホルダー 2"/>
          <p:cNvSpPr>
            <a:spLocks noGrp="1"/>
          </p:cNvSpPr>
          <p:nvPr>
            <p:ph idx="1"/>
          </p:nvPr>
        </p:nvSpPr>
        <p:spPr>
          <a:xfrm>
            <a:off x="107504" y="1052736"/>
            <a:ext cx="8928992" cy="5760640"/>
          </a:xfrm>
        </p:spPr>
        <p:txBody>
          <a:bodyPr>
            <a:normAutofit fontScale="85000" lnSpcReduction="20000"/>
          </a:bodyPr>
          <a:lstStyle/>
          <a:p>
            <a:pPr marL="0" indent="0">
              <a:buNone/>
            </a:pPr>
            <a:r>
              <a:rPr lang="ja-JP" altLang="en-US" b="1" dirty="0" smtClean="0"/>
              <a:t>　</a:t>
            </a:r>
            <a:r>
              <a:rPr lang="ja-JP" altLang="en-US" b="1" dirty="0"/>
              <a:t>任意</a:t>
            </a:r>
            <a:r>
              <a:rPr lang="ja-JP" altLang="en-US" b="1" dirty="0" smtClean="0"/>
              <a:t>の命題（</a:t>
            </a:r>
            <a:r>
              <a:rPr lang="ja-JP" altLang="en-US" sz="2600" b="1" dirty="0" smtClean="0">
                <a:solidFill>
                  <a:schemeClr val="tx1">
                    <a:lumMod val="75000"/>
                    <a:lumOff val="25000"/>
                  </a:schemeClr>
                </a:solidFill>
              </a:rPr>
              <a:t>正確には、原子命題</a:t>
            </a:r>
            <a:r>
              <a:rPr lang="ja-JP" altLang="en-US" b="1" dirty="0" smtClean="0"/>
              <a:t>）の</a:t>
            </a:r>
            <a:r>
              <a:rPr lang="ja-JP" altLang="en-US" b="1" dirty="0"/>
              <a:t>どれに対しても、</a:t>
            </a:r>
            <a:r>
              <a:rPr lang="ja-JP" altLang="en-US" b="1" dirty="0" smtClean="0"/>
              <a:t>真か偽</a:t>
            </a:r>
            <a:r>
              <a:rPr lang="ja-JP" altLang="en-US" b="1" dirty="0"/>
              <a:t>のいずれか一方だけを割り当てる</a:t>
            </a:r>
            <a:r>
              <a:rPr lang="ja-JP" altLang="en-US" b="1" dirty="0" smtClean="0"/>
              <a:t>関数</a:t>
            </a:r>
            <a:endParaRPr lang="en-US" altLang="ja-JP" b="1" dirty="0" smtClean="0"/>
          </a:p>
          <a:p>
            <a:pPr marL="0" indent="0">
              <a:buNone/>
            </a:pPr>
            <a:r>
              <a:rPr lang="ja-JP" altLang="en-US" b="1" dirty="0" smtClean="0"/>
              <a:t>　</a:t>
            </a:r>
            <a:r>
              <a:rPr lang="ja-JP" altLang="en-US" b="1" u="sng" dirty="0" smtClean="0"/>
              <a:t>命題 （</a:t>
            </a:r>
            <a:r>
              <a:rPr lang="ja-JP" altLang="en-US" b="1" u="sng" dirty="0"/>
              <a:t>真か偽でありうる事柄</a:t>
            </a:r>
            <a:r>
              <a:rPr lang="ja-JP" altLang="en-US" b="1" u="sng" dirty="0" smtClean="0"/>
              <a:t>） の各々について、</a:t>
            </a:r>
            <a:r>
              <a:rPr lang="ja-JP" altLang="en-US" b="1" u="sng" dirty="0"/>
              <a:t>真偽が確定しているような整合的システム</a:t>
            </a:r>
            <a:endParaRPr lang="ja-JP" altLang="en-US" b="1" dirty="0" smtClean="0"/>
          </a:p>
          <a:p>
            <a:pPr marL="0" indent="0">
              <a:buNone/>
            </a:pPr>
            <a:endParaRPr lang="ja-JP" altLang="en-US" sz="1800" b="1" dirty="0"/>
          </a:p>
          <a:p>
            <a:pPr marL="0" indent="0">
              <a:buNone/>
            </a:pPr>
            <a:r>
              <a:rPr lang="ja-JP" altLang="en-US" b="1" dirty="0" smtClean="0"/>
              <a:t>　　</a:t>
            </a:r>
            <a:r>
              <a:rPr lang="ja-JP" altLang="en-US" b="1" dirty="0" smtClean="0">
                <a:solidFill>
                  <a:schemeClr val="accent6">
                    <a:lumMod val="50000"/>
                  </a:schemeClr>
                </a:solidFill>
              </a:rPr>
              <a:t>可能世界 ＝ 隅々まで確定した存在全体。</a:t>
            </a:r>
          </a:p>
          <a:p>
            <a:pPr marL="0" indent="0">
              <a:buNone/>
            </a:pPr>
            <a:r>
              <a:rPr lang="ja-JP" altLang="en-US" b="1" dirty="0" smtClean="0"/>
              <a:t>　ある事柄Ａについて真偽が定まらないシステムは、可能世界ではない。</a:t>
            </a:r>
          </a:p>
          <a:p>
            <a:pPr marL="0" indent="0">
              <a:buNone/>
            </a:pPr>
            <a:r>
              <a:rPr lang="ja-JP" altLang="en-US" b="1" dirty="0"/>
              <a:t>　</a:t>
            </a:r>
            <a:r>
              <a:rPr lang="ja-JP" altLang="en-US" b="1" dirty="0" smtClean="0"/>
              <a:t>　そのシステムは、 </a:t>
            </a:r>
            <a:r>
              <a:rPr lang="ja-JP" altLang="en-US" b="1" u="sng" dirty="0" smtClean="0"/>
              <a:t>Ａが真である可能世界 </a:t>
            </a:r>
            <a:r>
              <a:rPr lang="ja-JP" altLang="en-US" b="1" dirty="0" smtClean="0"/>
              <a:t>と </a:t>
            </a:r>
            <a:r>
              <a:rPr lang="ja-JP" altLang="en-US" b="1" u="sng" dirty="0" smtClean="0"/>
              <a:t>Ａが偽である可能世界</a:t>
            </a:r>
            <a:r>
              <a:rPr lang="ja-JP" altLang="en-US" b="1" dirty="0" smtClean="0"/>
              <a:t> をともに含んだ </a:t>
            </a:r>
            <a:r>
              <a:rPr lang="en-US" altLang="ja-JP" b="1" dirty="0" smtClean="0"/>
              <a:t>〔</a:t>
            </a:r>
            <a:r>
              <a:rPr lang="ja-JP" altLang="en-US" b="1" dirty="0" smtClean="0">
                <a:solidFill>
                  <a:srgbClr val="002060"/>
                </a:solidFill>
              </a:rPr>
              <a:t>可能世界の集合</a:t>
            </a:r>
            <a:r>
              <a:rPr lang="en-US" altLang="ja-JP" b="1" dirty="0" smtClean="0"/>
              <a:t>〕</a:t>
            </a:r>
            <a:endParaRPr lang="ja-JP" altLang="en-US" b="1" dirty="0" smtClean="0"/>
          </a:p>
          <a:p>
            <a:pPr marL="0" indent="0">
              <a:buNone/>
            </a:pPr>
            <a:endParaRPr kumimoji="1" lang="ja-JP" altLang="en-US" sz="1800" b="1" dirty="0"/>
          </a:p>
          <a:p>
            <a:pPr marL="0" indent="0">
              <a:buNone/>
            </a:pPr>
            <a:r>
              <a:rPr kumimoji="1" lang="ja-JP" altLang="en-US" b="1" dirty="0"/>
              <a:t>　</a:t>
            </a:r>
            <a:r>
              <a:rPr kumimoji="1" lang="ja-JP" altLang="en-US" b="1" dirty="0" smtClean="0">
                <a:solidFill>
                  <a:srgbClr val="7030A0"/>
                </a:solidFill>
              </a:rPr>
              <a:t>現実世界</a:t>
            </a:r>
            <a:r>
              <a:rPr kumimoji="1" lang="ja-JP" altLang="en-US" b="1" dirty="0" smtClean="0"/>
              <a:t>は、</a:t>
            </a:r>
            <a:r>
              <a:rPr kumimoji="1" lang="ja-JP" altLang="en-US" b="1" u="sng" dirty="0" smtClean="0"/>
              <a:t>この私</a:t>
            </a:r>
            <a:r>
              <a:rPr kumimoji="1" lang="ja-JP" altLang="en-US" b="1" dirty="0" smtClean="0"/>
              <a:t>がいる唯一の可能世界 </a:t>
            </a:r>
            <a:r>
              <a:rPr lang="ja-JP" altLang="en-US" sz="1400" b="1" kern="100" dirty="0" smtClean="0">
                <a:latin typeface="+mn-ea"/>
                <a:cs typeface="Times New Roman"/>
              </a:rPr>
              <a:t>クリプキ</a:t>
            </a:r>
            <a:r>
              <a:rPr lang="en-US" altLang="ja-JP" sz="1400" b="1" kern="100" dirty="0" smtClean="0">
                <a:latin typeface="+mn-ea"/>
                <a:cs typeface="Times New Roman"/>
              </a:rPr>
              <a:t>, 1980, </a:t>
            </a:r>
            <a:r>
              <a:rPr lang="ja-JP" altLang="en-US" sz="1400" b="1" kern="100" dirty="0" smtClean="0">
                <a:latin typeface="+mn-ea"/>
                <a:cs typeface="Times New Roman"/>
              </a:rPr>
              <a:t>ルイス</a:t>
            </a:r>
            <a:r>
              <a:rPr lang="en-US" altLang="ja-JP" sz="1400" b="1" kern="100" dirty="0" smtClean="0">
                <a:solidFill>
                  <a:prstClr val="black"/>
                </a:solidFill>
                <a:latin typeface="ＭＳ Ｐゴシック"/>
                <a:cs typeface="Times New Roman"/>
              </a:rPr>
              <a:t>, 1972, 86</a:t>
            </a:r>
            <a:endParaRPr lang="ja-JP" altLang="en-US" sz="1400" b="1" kern="100" dirty="0" smtClean="0">
              <a:solidFill>
                <a:prstClr val="black"/>
              </a:solidFill>
              <a:latin typeface="ＭＳ Ｐゴシック"/>
              <a:cs typeface="Times New Roman"/>
            </a:endParaRPr>
          </a:p>
          <a:p>
            <a:pPr marL="0" indent="0">
              <a:buNone/>
            </a:pPr>
            <a:endParaRPr lang="ja-JP" altLang="en-US" sz="1000" b="1" kern="100" dirty="0" smtClean="0">
              <a:solidFill>
                <a:prstClr val="black"/>
              </a:solidFill>
              <a:latin typeface="ＭＳ Ｐゴシック"/>
              <a:cs typeface="Times New Roman"/>
            </a:endParaRPr>
          </a:p>
          <a:p>
            <a:pPr marL="0" indent="0">
              <a:buNone/>
            </a:pPr>
            <a:r>
              <a:rPr lang="ja-JP" altLang="en-US" sz="3300" b="1" kern="100" dirty="0" smtClean="0">
                <a:solidFill>
                  <a:prstClr val="black"/>
                </a:solidFill>
                <a:latin typeface="ＭＳ Ｐゴシック"/>
                <a:cs typeface="Times New Roman"/>
              </a:rPr>
              <a:t>ただし</a:t>
            </a:r>
            <a:r>
              <a:rPr lang="ja-JP" altLang="en-US" sz="3300" b="1" kern="100" dirty="0">
                <a:solidFill>
                  <a:srgbClr val="FF00FF"/>
                </a:solidFill>
                <a:latin typeface="ＭＳ Ｐゴシック"/>
                <a:cs typeface="Times New Roman"/>
              </a:rPr>
              <a:t>現実を</a:t>
            </a:r>
            <a:r>
              <a:rPr lang="ja-JP" altLang="en-US" sz="3300" b="1" kern="100" dirty="0" smtClean="0">
                <a:solidFill>
                  <a:srgbClr val="FF00FF"/>
                </a:solidFill>
                <a:latin typeface="ＭＳ Ｐゴシック"/>
                <a:cs typeface="Times New Roman"/>
              </a:rPr>
              <a:t>、無数の可能世界の集合と考えた方が</a:t>
            </a:r>
            <a:r>
              <a:rPr lang="ja-JP" altLang="en-US" sz="3300" b="1" kern="100" dirty="0" smtClean="0">
                <a:solidFill>
                  <a:prstClr val="black"/>
                </a:solidFill>
                <a:latin typeface="ＭＳ Ｐゴシック"/>
                <a:cs typeface="Times New Roman"/>
              </a:rPr>
              <a:t>確率的世界観と相性がよい。←真偽の定まらない命題については</a:t>
            </a:r>
            <a:r>
              <a:rPr lang="ja-JP" altLang="en-US" sz="3300" b="1" kern="100" dirty="0" smtClean="0">
                <a:solidFill>
                  <a:srgbClr val="FF0000"/>
                </a:solidFill>
                <a:latin typeface="ＭＳ Ｐゴシック"/>
                <a:cs typeface="Times New Roman"/>
              </a:rPr>
              <a:t>世界の重ね合わせ</a:t>
            </a:r>
            <a:r>
              <a:rPr lang="ja-JP" altLang="en-US" sz="3300" b="1" kern="100" dirty="0" smtClean="0">
                <a:solidFill>
                  <a:prstClr val="black"/>
                </a:solidFill>
                <a:latin typeface="ＭＳ Ｐゴシック"/>
                <a:cs typeface="Times New Roman"/>
              </a:rPr>
              <a:t>になっている　　　　</a:t>
            </a:r>
            <a:r>
              <a:rPr lang="en-US" altLang="ja-JP" sz="2400" b="1" kern="100" dirty="0" smtClean="0">
                <a:solidFill>
                  <a:prstClr val="black"/>
                </a:solidFill>
                <a:latin typeface="ＭＳ Ｐゴシック"/>
                <a:cs typeface="Times New Roman"/>
              </a:rPr>
              <a:t>cf.</a:t>
            </a:r>
            <a:r>
              <a:rPr lang="ja-JP" altLang="en-US" sz="2400" b="1" kern="100" dirty="0" smtClean="0">
                <a:solidFill>
                  <a:prstClr val="black"/>
                </a:solidFill>
                <a:latin typeface="ＭＳ Ｐゴシック"/>
                <a:cs typeface="Times New Roman"/>
              </a:rPr>
              <a:t>多世界解釈</a:t>
            </a:r>
            <a:r>
              <a:rPr lang="en-US" altLang="ja-JP" sz="2400" b="1" kern="100" dirty="0" smtClean="0">
                <a:solidFill>
                  <a:prstClr val="black"/>
                </a:solidFill>
                <a:latin typeface="ＭＳ Ｐゴシック"/>
                <a:cs typeface="Times New Roman"/>
              </a:rPr>
              <a:t> </a:t>
            </a:r>
            <a:endParaRPr kumimoji="1" lang="en-US" altLang="ja-JP" sz="2400" b="1" dirty="0" smtClean="0"/>
          </a:p>
          <a:p>
            <a:pPr marL="0" indent="0">
              <a:buNone/>
            </a:pPr>
            <a:endParaRPr kumimoji="1" lang="ja-JP" altLang="en-US" dirty="0" smtClean="0"/>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3"/>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330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418058"/>
          </a:xfrm>
        </p:spPr>
        <p:txBody>
          <a:bodyPr>
            <a:noAutofit/>
          </a:bodyPr>
          <a:lstStyle/>
          <a:p>
            <a:r>
              <a:rPr lang="ja-JP" altLang="en-US" sz="3200" b="1" u="sng" dirty="0">
                <a:solidFill>
                  <a:prstClr val="black"/>
                </a:solidFill>
              </a:rPr>
              <a:t>可能世界</a:t>
            </a:r>
            <a:r>
              <a:rPr lang="ja-JP" altLang="en-US" sz="3200" b="1" dirty="0">
                <a:solidFill>
                  <a:prstClr val="black"/>
                </a:solidFill>
              </a:rPr>
              <a:t> ＝ </a:t>
            </a:r>
            <a:r>
              <a:rPr lang="ja-JP" altLang="en-US" sz="3200" b="1" u="sng" dirty="0">
                <a:solidFill>
                  <a:prstClr val="black"/>
                </a:solidFill>
              </a:rPr>
              <a:t>命題の真偽の組み合わせ</a:t>
            </a:r>
            <a:endParaRPr kumimoji="1" lang="ja-JP" altLang="en-US" sz="32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38811937"/>
              </p:ext>
            </p:extLst>
          </p:nvPr>
        </p:nvGraphicFramePr>
        <p:xfrm>
          <a:off x="179388" y="908050"/>
          <a:ext cx="8785100" cy="5833320"/>
        </p:xfrm>
        <a:graphic>
          <a:graphicData uri="http://schemas.openxmlformats.org/drawingml/2006/table">
            <a:tbl>
              <a:tblPr firstRow="1" bandRow="1">
                <a:tableStyleId>{00A15C55-8517-42AA-B614-E9B94910E393}</a:tableStyleId>
              </a:tblPr>
              <a:tblGrid>
                <a:gridCol w="878510"/>
                <a:gridCol w="878510"/>
                <a:gridCol w="878510"/>
                <a:gridCol w="878510"/>
                <a:gridCol w="878510"/>
                <a:gridCol w="878510"/>
                <a:gridCol w="878510"/>
                <a:gridCol w="878510"/>
                <a:gridCol w="878510"/>
                <a:gridCol w="878510"/>
              </a:tblGrid>
              <a:tr h="486110">
                <a:tc>
                  <a:txBody>
                    <a:bodyPr/>
                    <a:lstStyle/>
                    <a:p>
                      <a:endParaRPr kumimoji="1" lang="ja-JP" altLang="en-US" dirty="0"/>
                    </a:p>
                  </a:txBody>
                  <a:tcPr/>
                </a:tc>
                <a:tc>
                  <a:txBody>
                    <a:bodyPr/>
                    <a:lstStyle/>
                    <a:p>
                      <a:r>
                        <a:rPr kumimoji="1" lang="ja-JP" altLang="en-US" dirty="0" smtClean="0"/>
                        <a:t>命題１</a:t>
                      </a:r>
                      <a:endParaRPr kumimoji="1" lang="ja-JP" altLang="en-US" b="1" dirty="0"/>
                    </a:p>
                  </a:txBody>
                  <a:tcPr/>
                </a:tc>
                <a:tc>
                  <a:txBody>
                    <a:bodyPr/>
                    <a:lstStyle/>
                    <a:p>
                      <a:r>
                        <a:rPr kumimoji="1" lang="ja-JP" altLang="en-US" dirty="0" smtClean="0"/>
                        <a:t>命題２</a:t>
                      </a:r>
                      <a:endParaRPr kumimoji="1" lang="ja-JP" altLang="en-US" b="1" dirty="0"/>
                    </a:p>
                  </a:txBody>
                  <a:tcPr/>
                </a:tc>
                <a:tc>
                  <a:txBody>
                    <a:bodyPr/>
                    <a:lstStyle/>
                    <a:p>
                      <a:r>
                        <a:rPr kumimoji="1" lang="ja-JP" altLang="en-US" dirty="0" smtClean="0"/>
                        <a:t>命題３</a:t>
                      </a:r>
                      <a:endParaRPr kumimoji="1" lang="ja-JP" altLang="en-US" b="1" dirty="0"/>
                    </a:p>
                  </a:txBody>
                  <a:tcPr/>
                </a:tc>
                <a:tc>
                  <a:txBody>
                    <a:bodyPr/>
                    <a:lstStyle/>
                    <a:p>
                      <a:r>
                        <a:rPr kumimoji="1" lang="ja-JP" altLang="en-US" dirty="0" smtClean="0"/>
                        <a:t>命題４</a:t>
                      </a:r>
                      <a:endParaRPr kumimoji="1" lang="ja-JP" altLang="en-US" b="1" dirty="0"/>
                    </a:p>
                  </a:txBody>
                  <a:tcPr/>
                </a:tc>
                <a:tc>
                  <a:txBody>
                    <a:bodyPr/>
                    <a:lstStyle/>
                    <a:p>
                      <a:r>
                        <a:rPr kumimoji="1" lang="ja-JP" altLang="en-US" dirty="0" smtClean="0"/>
                        <a:t>命題５</a:t>
                      </a:r>
                      <a:endParaRPr kumimoji="1" lang="ja-JP" altLang="en-US" b="1" dirty="0"/>
                    </a:p>
                  </a:txBody>
                  <a:tcPr/>
                </a:tc>
                <a:tc>
                  <a:txBody>
                    <a:bodyPr/>
                    <a:lstStyle/>
                    <a:p>
                      <a:r>
                        <a:rPr kumimoji="1" lang="ja-JP" altLang="en-US" dirty="0" smtClean="0"/>
                        <a:t>命題６</a:t>
                      </a:r>
                      <a:endParaRPr kumimoji="1" lang="ja-JP" altLang="en-US" b="1" dirty="0"/>
                    </a:p>
                  </a:txBody>
                  <a:tcPr/>
                </a:tc>
                <a:tc>
                  <a:txBody>
                    <a:bodyPr/>
                    <a:lstStyle/>
                    <a:p>
                      <a:r>
                        <a:rPr kumimoji="1" lang="ja-JP" altLang="en-US" dirty="0" smtClean="0"/>
                        <a:t>命題７</a:t>
                      </a:r>
                      <a:endParaRPr kumimoji="1" lang="ja-JP" altLang="en-US" b="1" dirty="0"/>
                    </a:p>
                  </a:txBody>
                  <a:tcPr/>
                </a:tc>
                <a:tc>
                  <a:txBody>
                    <a:bodyPr/>
                    <a:lstStyle/>
                    <a:p>
                      <a:r>
                        <a:rPr kumimoji="1" lang="ja-JP" altLang="en-US" dirty="0" smtClean="0"/>
                        <a:t>命題８</a:t>
                      </a:r>
                      <a:endParaRPr kumimoji="1" lang="ja-JP" altLang="en-US" b="1" dirty="0"/>
                    </a:p>
                  </a:txBody>
                  <a:tcPr/>
                </a:tc>
                <a:tc>
                  <a:txBody>
                    <a:bodyPr/>
                    <a:lstStyle/>
                    <a:p>
                      <a:r>
                        <a:rPr kumimoji="1" lang="ja-JP" altLang="en-US" dirty="0" smtClean="0"/>
                        <a:t>・・・・・・</a:t>
                      </a:r>
                      <a:endParaRPr kumimoji="1" lang="ja-JP" altLang="en-US" dirty="0"/>
                    </a:p>
                  </a:txBody>
                  <a:tcPr/>
                </a:tc>
              </a:tr>
              <a:tr h="486110">
                <a:tc>
                  <a:txBody>
                    <a:bodyPr/>
                    <a:lstStyle/>
                    <a:p>
                      <a:r>
                        <a:rPr kumimoji="1" lang="ja-JP" altLang="en-US" b="1" dirty="0" smtClean="0">
                          <a:solidFill>
                            <a:schemeClr val="bg1"/>
                          </a:solidFill>
                        </a:rPr>
                        <a:t>世界 ａ</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n-lt"/>
                          <a:ea typeface="+mn-ea"/>
                          <a:cs typeface="+mn-cs"/>
                        </a:rPr>
                        <a:t>・・・・・・</a:t>
                      </a:r>
                      <a:endParaRPr kumimoji="1" lang="ja-JP" altLang="en-US" dirty="0">
                        <a:solidFill>
                          <a:schemeClr val="tx1"/>
                        </a:solidFill>
                      </a:endParaRPr>
                    </a:p>
                  </a:txBody>
                  <a:tcPr/>
                </a:tc>
              </a:tr>
              <a:tr h="486110">
                <a:tc>
                  <a:txBody>
                    <a:bodyPr/>
                    <a:lstStyle/>
                    <a:p>
                      <a:r>
                        <a:rPr kumimoji="1" lang="ja-JP" altLang="en-US" b="1" dirty="0" smtClean="0">
                          <a:solidFill>
                            <a:schemeClr val="bg1"/>
                          </a:solidFill>
                        </a:rPr>
                        <a:t>世界 ｂ</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ｃ</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ｄ</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ｅ</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ｆ</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ｈ</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ｉ</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ｊ</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ｋ</a:t>
                      </a:r>
                      <a:r>
                        <a:rPr kumimoji="1" lang="en-US" altLang="ja-JP" b="1" dirty="0" smtClean="0">
                          <a:solidFill>
                            <a:schemeClr val="bg1"/>
                          </a:solidFill>
                        </a:rPr>
                        <a:t> </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bl>
          </a:graphicData>
        </a:graphic>
      </p:graphicFrame>
      <p:sp>
        <p:nvSpPr>
          <p:cNvPr id="6" name="正方形/長方形 5"/>
          <p:cNvSpPr/>
          <p:nvPr/>
        </p:nvSpPr>
        <p:spPr>
          <a:xfrm>
            <a:off x="52588" y="4293096"/>
            <a:ext cx="1139836" cy="517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現実世界</a:t>
            </a:r>
            <a:endParaRPr lang="ja-JP" altLang="en-US" b="1" dirty="0">
              <a:solidFill>
                <a:schemeClr val="bg1"/>
              </a:solidFill>
            </a:endParaRPr>
          </a:p>
        </p:txBody>
      </p:sp>
      <p:sp>
        <p:nvSpPr>
          <p:cNvPr id="5" name="テキスト ボックス 4"/>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82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573048382"/>
              </p:ext>
            </p:extLst>
          </p:nvPr>
        </p:nvGraphicFramePr>
        <p:xfrm>
          <a:off x="107950" y="188913"/>
          <a:ext cx="89281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3563888" y="3210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6" name="円/楕円 5"/>
          <p:cNvSpPr/>
          <p:nvPr/>
        </p:nvSpPr>
        <p:spPr>
          <a:xfrm>
            <a:off x="3208980" y="27533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5108592" y="22307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695428" y="1745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円/楕円 8"/>
          <p:cNvSpPr/>
          <p:nvPr/>
        </p:nvSpPr>
        <p:spPr>
          <a:xfrm>
            <a:off x="3720832" y="15811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56521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5682776" y="32632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円/楕円 11"/>
          <p:cNvSpPr/>
          <p:nvPr/>
        </p:nvSpPr>
        <p:spPr>
          <a:xfrm>
            <a:off x="5508104" y="38542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5004048" y="4267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4389492" y="4517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円/楕円 14"/>
          <p:cNvSpPr/>
          <p:nvPr/>
        </p:nvSpPr>
        <p:spPr>
          <a:xfrm>
            <a:off x="3808472" y="43596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3370332" y="39163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円/楕円 16"/>
          <p:cNvSpPr/>
          <p:nvPr/>
        </p:nvSpPr>
        <p:spPr>
          <a:xfrm>
            <a:off x="2933700" y="34625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円/楕円 17"/>
          <p:cNvSpPr/>
          <p:nvPr/>
        </p:nvSpPr>
        <p:spPr>
          <a:xfrm>
            <a:off x="2627784" y="2958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円/楕円 18"/>
          <p:cNvSpPr/>
          <p:nvPr/>
        </p:nvSpPr>
        <p:spPr>
          <a:xfrm>
            <a:off x="2704924" y="23022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044200" y="1700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232116" y="1266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5360620" y="16962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38519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5" name="円/楕円 24"/>
          <p:cNvSpPr/>
          <p:nvPr/>
        </p:nvSpPr>
        <p:spPr>
          <a:xfrm>
            <a:off x="4572000" y="25892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6" name="円/楕円 25"/>
          <p:cNvSpPr/>
          <p:nvPr/>
        </p:nvSpPr>
        <p:spPr>
          <a:xfrm>
            <a:off x="4175956" y="20852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27" name="円/楕円 26"/>
          <p:cNvSpPr/>
          <p:nvPr/>
        </p:nvSpPr>
        <p:spPr>
          <a:xfrm>
            <a:off x="3491880" y="2204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5091472" y="34122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9" name="円/楕円 28"/>
          <p:cNvSpPr/>
          <p:nvPr/>
        </p:nvSpPr>
        <p:spPr>
          <a:xfrm>
            <a:off x="4587416" y="3866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0" name="円/楕円 29"/>
          <p:cNvSpPr/>
          <p:nvPr/>
        </p:nvSpPr>
        <p:spPr>
          <a:xfrm>
            <a:off x="3972860" y="37206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1" name="円/楕円 30"/>
          <p:cNvSpPr/>
          <p:nvPr/>
        </p:nvSpPr>
        <p:spPr>
          <a:xfrm>
            <a:off x="5108592" y="285142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2" name="円/楕円 31"/>
          <p:cNvSpPr/>
          <p:nvPr/>
        </p:nvSpPr>
        <p:spPr>
          <a:xfrm>
            <a:off x="4899248" y="11921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5934804" y="493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6186832" y="4324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6156332" y="37145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6325344" y="31602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2375756"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2015716" y="22475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2015716" y="290819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2267744" y="35307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2704924" y="40870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3185728" y="4576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3743908"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312528" y="5106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4932392"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6263424" y="25725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5588084" y="4482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5821288" y="20873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1508056" y="26024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2130564" y="40956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2382592" y="46832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2935012" y="5133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6706224" y="38191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6940252" y="33160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933160"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3468804" y="55214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4067944" y="57102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597352" y="48636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871320" y="27607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6062464" y="15137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6534120" y="1970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4784752"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5403304" y="52065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円/楕円 64"/>
          <p:cNvSpPr/>
          <p:nvPr/>
        </p:nvSpPr>
        <p:spPr>
          <a:xfrm>
            <a:off x="6408184" y="2593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円/楕円 65"/>
          <p:cNvSpPr/>
          <p:nvPr/>
        </p:nvSpPr>
        <p:spPr>
          <a:xfrm>
            <a:off x="7719116" y="23163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7" name="円/楕円 66"/>
          <p:cNvSpPr/>
          <p:nvPr/>
        </p:nvSpPr>
        <p:spPr>
          <a:xfrm>
            <a:off x="5148064" y="5056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円/楕円 67"/>
          <p:cNvSpPr/>
          <p:nvPr/>
        </p:nvSpPr>
        <p:spPr>
          <a:xfrm>
            <a:off x="5904148" y="5673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円/楕円 68"/>
          <p:cNvSpPr/>
          <p:nvPr/>
        </p:nvSpPr>
        <p:spPr>
          <a:xfrm>
            <a:off x="6506752" y="10097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円/楕円 69"/>
          <p:cNvSpPr/>
          <p:nvPr/>
        </p:nvSpPr>
        <p:spPr>
          <a:xfrm>
            <a:off x="6917392" y="1488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円/楕円 70"/>
          <p:cNvSpPr/>
          <p:nvPr/>
        </p:nvSpPr>
        <p:spPr>
          <a:xfrm>
            <a:off x="7317548" y="39665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2" name="円/楕円 71"/>
          <p:cNvSpPr/>
          <p:nvPr/>
        </p:nvSpPr>
        <p:spPr>
          <a:xfrm>
            <a:off x="7581252" y="34686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円/楕円 72"/>
          <p:cNvSpPr/>
          <p:nvPr/>
        </p:nvSpPr>
        <p:spPr>
          <a:xfrm>
            <a:off x="7507300" y="28413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円/楕円 73"/>
          <p:cNvSpPr/>
          <p:nvPr/>
        </p:nvSpPr>
        <p:spPr>
          <a:xfrm>
            <a:off x="5536820" y="10714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円/楕円 74"/>
          <p:cNvSpPr/>
          <p:nvPr/>
        </p:nvSpPr>
        <p:spPr>
          <a:xfrm>
            <a:off x="7101408" y="21511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円/楕円 75"/>
          <p:cNvSpPr/>
          <p:nvPr/>
        </p:nvSpPr>
        <p:spPr>
          <a:xfrm>
            <a:off x="6487048" y="54235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7" name="円/楕円 76"/>
          <p:cNvSpPr/>
          <p:nvPr/>
        </p:nvSpPr>
        <p:spPr>
          <a:xfrm>
            <a:off x="5904148" y="5532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円/楕円 77"/>
          <p:cNvSpPr/>
          <p:nvPr/>
        </p:nvSpPr>
        <p:spPr>
          <a:xfrm>
            <a:off x="7010808" y="5944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9" name="円/楕円 78"/>
          <p:cNvSpPr/>
          <p:nvPr/>
        </p:nvSpPr>
        <p:spPr>
          <a:xfrm>
            <a:off x="7421408"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0" name="円/楕円 79"/>
          <p:cNvSpPr/>
          <p:nvPr/>
        </p:nvSpPr>
        <p:spPr>
          <a:xfrm>
            <a:off x="7605464"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円/楕円 80"/>
          <p:cNvSpPr/>
          <p:nvPr/>
        </p:nvSpPr>
        <p:spPr>
          <a:xfrm>
            <a:off x="8343604" y="20894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2" name="円/楕円 81"/>
          <p:cNvSpPr/>
          <p:nvPr/>
        </p:nvSpPr>
        <p:spPr>
          <a:xfrm>
            <a:off x="8205228" y="2706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円/楕円 82"/>
          <p:cNvSpPr/>
          <p:nvPr/>
        </p:nvSpPr>
        <p:spPr>
          <a:xfrm>
            <a:off x="8091576"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円/楕円 83"/>
          <p:cNvSpPr/>
          <p:nvPr/>
        </p:nvSpPr>
        <p:spPr>
          <a:xfrm>
            <a:off x="7971144"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円/楕円 84"/>
          <p:cNvSpPr/>
          <p:nvPr/>
        </p:nvSpPr>
        <p:spPr>
          <a:xfrm>
            <a:off x="7718332" y="44352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円/楕円 85"/>
          <p:cNvSpPr/>
          <p:nvPr/>
        </p:nvSpPr>
        <p:spPr>
          <a:xfrm>
            <a:off x="7317548"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7" name="円/楕円 86"/>
          <p:cNvSpPr/>
          <p:nvPr/>
        </p:nvSpPr>
        <p:spPr>
          <a:xfrm>
            <a:off x="7077196" y="54704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円/楕円 87"/>
          <p:cNvSpPr/>
          <p:nvPr/>
        </p:nvSpPr>
        <p:spPr>
          <a:xfrm>
            <a:off x="6672064" y="60369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89" name="円/楕円 88"/>
          <p:cNvSpPr/>
          <p:nvPr/>
        </p:nvSpPr>
        <p:spPr>
          <a:xfrm>
            <a:off x="6009692" y="6158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円/楕円 89"/>
          <p:cNvSpPr/>
          <p:nvPr/>
        </p:nvSpPr>
        <p:spPr>
          <a:xfrm>
            <a:off x="4573016" y="61508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円/楕円 90"/>
          <p:cNvSpPr/>
          <p:nvPr/>
        </p:nvSpPr>
        <p:spPr>
          <a:xfrm>
            <a:off x="5317232" y="59068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2" name="円/楕円 91"/>
          <p:cNvSpPr/>
          <p:nvPr/>
        </p:nvSpPr>
        <p:spPr>
          <a:xfrm>
            <a:off x="4585768" y="667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円/楕円 92"/>
          <p:cNvSpPr/>
          <p:nvPr/>
        </p:nvSpPr>
        <p:spPr>
          <a:xfrm>
            <a:off x="3923928" y="688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円/楕円 93"/>
          <p:cNvSpPr/>
          <p:nvPr/>
        </p:nvSpPr>
        <p:spPr>
          <a:xfrm>
            <a:off x="4175956" y="1485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95" name="円/楕円 94"/>
          <p:cNvSpPr/>
          <p:nvPr/>
        </p:nvSpPr>
        <p:spPr>
          <a:xfrm>
            <a:off x="3420224" y="253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6" name="円/楕円 95"/>
          <p:cNvSpPr/>
          <p:nvPr/>
        </p:nvSpPr>
        <p:spPr>
          <a:xfrm>
            <a:off x="2964412" y="6525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7" name="円/楕円 96"/>
          <p:cNvSpPr/>
          <p:nvPr/>
        </p:nvSpPr>
        <p:spPr>
          <a:xfrm>
            <a:off x="2675244" y="1156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8" name="円/楕円 97"/>
          <p:cNvSpPr/>
          <p:nvPr/>
        </p:nvSpPr>
        <p:spPr>
          <a:xfrm>
            <a:off x="3370332"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9" name="円/楕円 98"/>
          <p:cNvSpPr/>
          <p:nvPr/>
        </p:nvSpPr>
        <p:spPr>
          <a:xfrm>
            <a:off x="7673436" y="35477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0" name="円/楕円 99"/>
          <p:cNvSpPr/>
          <p:nvPr/>
        </p:nvSpPr>
        <p:spPr>
          <a:xfrm>
            <a:off x="7953200" y="81939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1" name="円/楕円 100"/>
          <p:cNvSpPr/>
          <p:nvPr/>
        </p:nvSpPr>
        <p:spPr>
          <a:xfrm>
            <a:off x="8124288" y="1457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2" name="円/楕円 101"/>
          <p:cNvSpPr/>
          <p:nvPr/>
        </p:nvSpPr>
        <p:spPr>
          <a:xfrm>
            <a:off x="8587228" y="3681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03" name="円/楕円 102"/>
          <p:cNvSpPr/>
          <p:nvPr/>
        </p:nvSpPr>
        <p:spPr>
          <a:xfrm>
            <a:off x="8343604" y="44041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4" name="円/楕円 103"/>
          <p:cNvSpPr/>
          <p:nvPr/>
        </p:nvSpPr>
        <p:spPr>
          <a:xfrm>
            <a:off x="7994060"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5" name="円/楕円 104"/>
          <p:cNvSpPr/>
          <p:nvPr/>
        </p:nvSpPr>
        <p:spPr>
          <a:xfrm>
            <a:off x="767343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円/楕円 105"/>
          <p:cNvSpPr/>
          <p:nvPr/>
        </p:nvSpPr>
        <p:spPr>
          <a:xfrm>
            <a:off x="1564980" y="3301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円/楕円 106"/>
          <p:cNvSpPr/>
          <p:nvPr/>
        </p:nvSpPr>
        <p:spPr>
          <a:xfrm>
            <a:off x="1493932" y="3989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円/楕円 107"/>
          <p:cNvSpPr/>
          <p:nvPr/>
        </p:nvSpPr>
        <p:spPr>
          <a:xfrm>
            <a:off x="1060924" y="30519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円/楕円 108"/>
          <p:cNvSpPr/>
          <p:nvPr/>
        </p:nvSpPr>
        <p:spPr>
          <a:xfrm>
            <a:off x="2540144" y="1840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円/楕円 109"/>
          <p:cNvSpPr/>
          <p:nvPr/>
        </p:nvSpPr>
        <p:spPr>
          <a:xfrm>
            <a:off x="2171188" y="7687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円/楕円 110"/>
          <p:cNvSpPr/>
          <p:nvPr/>
        </p:nvSpPr>
        <p:spPr>
          <a:xfrm>
            <a:off x="1860828" y="14217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円/楕円 111"/>
          <p:cNvSpPr/>
          <p:nvPr/>
        </p:nvSpPr>
        <p:spPr>
          <a:xfrm>
            <a:off x="1495124" y="19970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円/楕円 112"/>
          <p:cNvSpPr/>
          <p:nvPr/>
        </p:nvSpPr>
        <p:spPr>
          <a:xfrm>
            <a:off x="1004000" y="3673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4" name="円/楕円 113"/>
          <p:cNvSpPr/>
          <p:nvPr/>
        </p:nvSpPr>
        <p:spPr>
          <a:xfrm>
            <a:off x="1745960" y="45908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円/楕円 114"/>
          <p:cNvSpPr/>
          <p:nvPr/>
        </p:nvSpPr>
        <p:spPr>
          <a:xfrm>
            <a:off x="1805804" y="52183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円/楕円 115"/>
          <p:cNvSpPr/>
          <p:nvPr/>
        </p:nvSpPr>
        <p:spPr>
          <a:xfrm>
            <a:off x="2321064" y="5393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円/楕円 116"/>
          <p:cNvSpPr/>
          <p:nvPr/>
        </p:nvSpPr>
        <p:spPr>
          <a:xfrm>
            <a:off x="2886648"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円/楕円 117"/>
          <p:cNvSpPr/>
          <p:nvPr/>
        </p:nvSpPr>
        <p:spPr>
          <a:xfrm>
            <a:off x="3720832" y="6158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9" name="円/楕円 118"/>
          <p:cNvSpPr/>
          <p:nvPr/>
        </p:nvSpPr>
        <p:spPr>
          <a:xfrm>
            <a:off x="1512208" y="8545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円/楕円 119"/>
          <p:cNvSpPr/>
          <p:nvPr/>
        </p:nvSpPr>
        <p:spPr>
          <a:xfrm>
            <a:off x="808896" y="23544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1" name="円/楕円 120"/>
          <p:cNvSpPr/>
          <p:nvPr/>
        </p:nvSpPr>
        <p:spPr>
          <a:xfrm>
            <a:off x="1004000" y="1700808"/>
            <a:ext cx="504056" cy="504056"/>
          </a:xfrm>
          <a:prstGeom prst="ellipse">
            <a:avLst/>
          </a:prstGeom>
          <a:solidFill>
            <a:srgbClr val="00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円/楕円 121"/>
          <p:cNvSpPr/>
          <p:nvPr/>
        </p:nvSpPr>
        <p:spPr>
          <a:xfrm>
            <a:off x="986860"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円/楕円 122"/>
          <p:cNvSpPr/>
          <p:nvPr/>
        </p:nvSpPr>
        <p:spPr>
          <a:xfrm>
            <a:off x="1164428" y="62143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4" name="円/楕円 123"/>
          <p:cNvSpPr/>
          <p:nvPr/>
        </p:nvSpPr>
        <p:spPr>
          <a:xfrm>
            <a:off x="657904" y="560792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5" name="円/楕円 124"/>
          <p:cNvSpPr/>
          <p:nvPr/>
        </p:nvSpPr>
        <p:spPr>
          <a:xfrm>
            <a:off x="1731720" y="2654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6" name="円/楕円 125"/>
          <p:cNvSpPr/>
          <p:nvPr/>
        </p:nvSpPr>
        <p:spPr>
          <a:xfrm>
            <a:off x="912400" y="341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7" name="円/楕円 126"/>
          <p:cNvSpPr/>
          <p:nvPr/>
        </p:nvSpPr>
        <p:spPr>
          <a:xfrm>
            <a:off x="431772" y="8140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円/楕円 127"/>
          <p:cNvSpPr/>
          <p:nvPr/>
        </p:nvSpPr>
        <p:spPr>
          <a:xfrm>
            <a:off x="304840" y="1459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円/楕円 128"/>
          <p:cNvSpPr/>
          <p:nvPr/>
        </p:nvSpPr>
        <p:spPr>
          <a:xfrm>
            <a:off x="179292" y="2065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円/楕円 129"/>
          <p:cNvSpPr/>
          <p:nvPr/>
        </p:nvSpPr>
        <p:spPr>
          <a:xfrm>
            <a:off x="219628" y="27291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円/楕円 130"/>
          <p:cNvSpPr/>
          <p:nvPr/>
        </p:nvSpPr>
        <p:spPr>
          <a:xfrm>
            <a:off x="438592"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円/楕円 131"/>
          <p:cNvSpPr/>
          <p:nvPr/>
        </p:nvSpPr>
        <p:spPr>
          <a:xfrm>
            <a:off x="556868" y="49316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円/楕円 132"/>
          <p:cNvSpPr/>
          <p:nvPr/>
        </p:nvSpPr>
        <p:spPr>
          <a:xfrm>
            <a:off x="436496"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円/楕円 133"/>
          <p:cNvSpPr/>
          <p:nvPr/>
        </p:nvSpPr>
        <p:spPr>
          <a:xfrm>
            <a:off x="954128" y="43548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円/楕円 134"/>
          <p:cNvSpPr/>
          <p:nvPr/>
        </p:nvSpPr>
        <p:spPr>
          <a:xfrm>
            <a:off x="1192580" y="489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6" name="円/楕円 135"/>
          <p:cNvSpPr/>
          <p:nvPr/>
        </p:nvSpPr>
        <p:spPr>
          <a:xfrm>
            <a:off x="1236420" y="5496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円/楕円 136"/>
          <p:cNvSpPr/>
          <p:nvPr/>
        </p:nvSpPr>
        <p:spPr>
          <a:xfrm>
            <a:off x="1721964"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8" name="円/楕円 137"/>
          <p:cNvSpPr/>
          <p:nvPr/>
        </p:nvSpPr>
        <p:spPr>
          <a:xfrm>
            <a:off x="2309860" y="60693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39" name="円/楕円 138"/>
          <p:cNvSpPr/>
          <p:nvPr/>
        </p:nvSpPr>
        <p:spPr>
          <a:xfrm>
            <a:off x="7421448" y="6175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円/楕円 139"/>
          <p:cNvSpPr/>
          <p:nvPr/>
        </p:nvSpPr>
        <p:spPr>
          <a:xfrm>
            <a:off x="5648516"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円/楕円 140"/>
          <p:cNvSpPr/>
          <p:nvPr/>
        </p:nvSpPr>
        <p:spPr>
          <a:xfrm>
            <a:off x="186564" y="1840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2" name="円/楕円 141"/>
          <p:cNvSpPr/>
          <p:nvPr/>
        </p:nvSpPr>
        <p:spPr>
          <a:xfrm>
            <a:off x="52812" y="53431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3" name="円/楕円 142"/>
          <p:cNvSpPr/>
          <p:nvPr/>
        </p:nvSpPr>
        <p:spPr>
          <a:xfrm>
            <a:off x="153848"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4" name="円/楕円 143"/>
          <p:cNvSpPr/>
          <p:nvPr/>
        </p:nvSpPr>
        <p:spPr>
          <a:xfrm>
            <a:off x="6953372"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5" name="円/楕円 144"/>
          <p:cNvSpPr/>
          <p:nvPr/>
        </p:nvSpPr>
        <p:spPr>
          <a:xfrm>
            <a:off x="8506168" y="3665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6" name="円/楕円 145"/>
          <p:cNvSpPr/>
          <p:nvPr/>
        </p:nvSpPr>
        <p:spPr>
          <a:xfrm>
            <a:off x="8498116" y="10661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7" name="円/楕円 146"/>
          <p:cNvSpPr/>
          <p:nvPr/>
        </p:nvSpPr>
        <p:spPr>
          <a:xfrm>
            <a:off x="8177492" y="61127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8" name="円/楕円 147"/>
          <p:cNvSpPr/>
          <p:nvPr/>
        </p:nvSpPr>
        <p:spPr>
          <a:xfrm>
            <a:off x="837631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円/楕円 148"/>
          <p:cNvSpPr/>
          <p:nvPr/>
        </p:nvSpPr>
        <p:spPr>
          <a:xfrm>
            <a:off x="186564" y="60693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0" name="円/楕円 149"/>
          <p:cNvSpPr/>
          <p:nvPr/>
        </p:nvSpPr>
        <p:spPr>
          <a:xfrm>
            <a:off x="4389156" y="31812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51" name="テキスト ボックス 150"/>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8"/>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6045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418058"/>
          </a:xfrm>
        </p:spPr>
        <p:txBody>
          <a:bodyPr>
            <a:noAutofit/>
          </a:bodyPr>
          <a:lstStyle/>
          <a:p>
            <a:r>
              <a:rPr lang="ja-JP" altLang="en-US" sz="3200" b="1" dirty="0" smtClean="0">
                <a:solidFill>
                  <a:prstClr val="black"/>
                </a:solidFill>
              </a:rPr>
              <a:t>必然性 </a:t>
            </a:r>
            <a:r>
              <a:rPr lang="ja-JP" altLang="en-US" sz="3200" b="1" dirty="0">
                <a:solidFill>
                  <a:prstClr val="black"/>
                </a:solidFill>
              </a:rPr>
              <a:t>＝ </a:t>
            </a:r>
            <a:r>
              <a:rPr lang="ja-JP" altLang="en-US" sz="3200" b="1" dirty="0" smtClean="0">
                <a:solidFill>
                  <a:prstClr val="black"/>
                </a:solidFill>
              </a:rPr>
              <a:t>すべての可能世界で真</a:t>
            </a:r>
            <a:endParaRPr kumimoji="1" lang="ja-JP" altLang="en-US" sz="32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77444881"/>
              </p:ext>
            </p:extLst>
          </p:nvPr>
        </p:nvGraphicFramePr>
        <p:xfrm>
          <a:off x="179388" y="908050"/>
          <a:ext cx="8785100" cy="5833320"/>
        </p:xfrm>
        <a:graphic>
          <a:graphicData uri="http://schemas.openxmlformats.org/drawingml/2006/table">
            <a:tbl>
              <a:tblPr firstRow="1" bandRow="1">
                <a:tableStyleId>{00A15C55-8517-42AA-B614-E9B94910E393}</a:tableStyleId>
              </a:tblPr>
              <a:tblGrid>
                <a:gridCol w="878510"/>
                <a:gridCol w="878510"/>
                <a:gridCol w="878510"/>
                <a:gridCol w="878510"/>
                <a:gridCol w="878510"/>
                <a:gridCol w="878510"/>
                <a:gridCol w="878510"/>
                <a:gridCol w="878510"/>
                <a:gridCol w="878510"/>
                <a:gridCol w="878510"/>
              </a:tblGrid>
              <a:tr h="486110">
                <a:tc>
                  <a:txBody>
                    <a:bodyPr/>
                    <a:lstStyle/>
                    <a:p>
                      <a:endParaRPr kumimoji="1" lang="ja-JP" altLang="en-US" dirty="0"/>
                    </a:p>
                  </a:txBody>
                  <a:tcPr/>
                </a:tc>
                <a:tc>
                  <a:txBody>
                    <a:bodyPr/>
                    <a:lstStyle/>
                    <a:p>
                      <a:r>
                        <a:rPr kumimoji="1" lang="ja-JP" altLang="en-US" dirty="0" smtClean="0"/>
                        <a:t>命題１</a:t>
                      </a:r>
                      <a:endParaRPr kumimoji="1" lang="ja-JP" altLang="en-US" b="1" dirty="0"/>
                    </a:p>
                  </a:txBody>
                  <a:tcPr/>
                </a:tc>
                <a:tc>
                  <a:txBody>
                    <a:bodyPr/>
                    <a:lstStyle/>
                    <a:p>
                      <a:r>
                        <a:rPr kumimoji="1" lang="ja-JP" altLang="en-US" dirty="0" smtClean="0"/>
                        <a:t>命題２</a:t>
                      </a:r>
                      <a:endParaRPr kumimoji="1" lang="ja-JP" altLang="en-US" b="1" dirty="0"/>
                    </a:p>
                  </a:txBody>
                  <a:tcPr/>
                </a:tc>
                <a:tc>
                  <a:txBody>
                    <a:bodyPr/>
                    <a:lstStyle/>
                    <a:p>
                      <a:r>
                        <a:rPr kumimoji="1" lang="ja-JP" altLang="en-US" dirty="0" smtClean="0"/>
                        <a:t>命題３</a:t>
                      </a:r>
                      <a:endParaRPr kumimoji="1" lang="ja-JP" altLang="en-US" b="1" dirty="0"/>
                    </a:p>
                  </a:txBody>
                  <a:tcPr/>
                </a:tc>
                <a:tc>
                  <a:txBody>
                    <a:bodyPr/>
                    <a:lstStyle/>
                    <a:p>
                      <a:r>
                        <a:rPr kumimoji="1" lang="ja-JP" altLang="en-US" dirty="0" smtClean="0"/>
                        <a:t>命題４</a:t>
                      </a:r>
                      <a:endParaRPr kumimoji="1" lang="ja-JP" altLang="en-US" b="1" dirty="0"/>
                    </a:p>
                  </a:txBody>
                  <a:tcPr/>
                </a:tc>
                <a:tc>
                  <a:txBody>
                    <a:bodyPr/>
                    <a:lstStyle/>
                    <a:p>
                      <a:r>
                        <a:rPr kumimoji="1" lang="ja-JP" altLang="en-US" dirty="0" smtClean="0"/>
                        <a:t>命題５</a:t>
                      </a:r>
                      <a:endParaRPr kumimoji="1" lang="ja-JP" altLang="en-US" b="1" dirty="0"/>
                    </a:p>
                  </a:txBody>
                  <a:tcPr/>
                </a:tc>
                <a:tc>
                  <a:txBody>
                    <a:bodyPr/>
                    <a:lstStyle/>
                    <a:p>
                      <a:r>
                        <a:rPr kumimoji="1" lang="ja-JP" altLang="en-US" dirty="0" smtClean="0"/>
                        <a:t>命題６</a:t>
                      </a:r>
                      <a:endParaRPr kumimoji="1" lang="ja-JP" altLang="en-US" b="1" dirty="0"/>
                    </a:p>
                  </a:txBody>
                  <a:tcPr/>
                </a:tc>
                <a:tc>
                  <a:txBody>
                    <a:bodyPr/>
                    <a:lstStyle/>
                    <a:p>
                      <a:r>
                        <a:rPr kumimoji="1" lang="ja-JP" altLang="en-US" dirty="0" smtClean="0"/>
                        <a:t>命題７</a:t>
                      </a:r>
                      <a:endParaRPr kumimoji="1" lang="ja-JP" altLang="en-US" b="1" dirty="0"/>
                    </a:p>
                  </a:txBody>
                  <a:tcPr>
                    <a:solidFill>
                      <a:srgbClr val="FF00FF"/>
                    </a:solidFill>
                  </a:tcPr>
                </a:tc>
                <a:tc>
                  <a:txBody>
                    <a:bodyPr/>
                    <a:lstStyle/>
                    <a:p>
                      <a:r>
                        <a:rPr kumimoji="1" lang="ja-JP" altLang="en-US" dirty="0" smtClean="0"/>
                        <a:t>命題８</a:t>
                      </a:r>
                      <a:endParaRPr kumimoji="1" lang="ja-JP" altLang="en-US" b="1" dirty="0"/>
                    </a:p>
                  </a:txBody>
                  <a:tcPr/>
                </a:tc>
                <a:tc>
                  <a:txBody>
                    <a:bodyPr/>
                    <a:lstStyle/>
                    <a:p>
                      <a:r>
                        <a:rPr kumimoji="1" lang="ja-JP" altLang="en-US" dirty="0" smtClean="0"/>
                        <a:t>・・・・・・</a:t>
                      </a:r>
                      <a:endParaRPr kumimoji="1" lang="ja-JP" altLang="en-US" dirty="0"/>
                    </a:p>
                  </a:txBody>
                  <a:tcPr/>
                </a:tc>
              </a:tr>
              <a:tr h="486110">
                <a:tc>
                  <a:txBody>
                    <a:bodyPr/>
                    <a:lstStyle/>
                    <a:p>
                      <a:r>
                        <a:rPr kumimoji="1" lang="ja-JP" altLang="en-US" b="1" dirty="0" smtClean="0">
                          <a:solidFill>
                            <a:schemeClr val="bg1"/>
                          </a:solidFill>
                        </a:rPr>
                        <a:t>世界 ａ</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n-lt"/>
                          <a:ea typeface="+mn-ea"/>
                          <a:cs typeface="+mn-cs"/>
                        </a:rPr>
                        <a:t>・・・・・・</a:t>
                      </a:r>
                      <a:endParaRPr kumimoji="1" lang="ja-JP" altLang="en-US" dirty="0">
                        <a:solidFill>
                          <a:schemeClr val="tx1"/>
                        </a:solidFill>
                      </a:endParaRPr>
                    </a:p>
                  </a:txBody>
                  <a:tcPr/>
                </a:tc>
              </a:tr>
              <a:tr h="486110">
                <a:tc>
                  <a:txBody>
                    <a:bodyPr/>
                    <a:lstStyle/>
                    <a:p>
                      <a:r>
                        <a:rPr kumimoji="1" lang="ja-JP" altLang="en-US" b="1" dirty="0" smtClean="0">
                          <a:solidFill>
                            <a:schemeClr val="bg1"/>
                          </a:solidFill>
                        </a:rPr>
                        <a:t>世界 ｂ</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ｃ</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ｄ</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ｅ</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ｆ</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ｈ</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ｉ</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ｊ</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ｋ</a:t>
                      </a:r>
                      <a:r>
                        <a:rPr kumimoji="1" lang="en-US" altLang="ja-JP" b="1" dirty="0" smtClean="0">
                          <a:solidFill>
                            <a:schemeClr val="bg1"/>
                          </a:solidFill>
                        </a:rPr>
                        <a:t> </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bl>
          </a:graphicData>
        </a:graphic>
      </p:graphicFrame>
      <p:sp>
        <p:nvSpPr>
          <p:cNvPr id="6" name="正方形/長方形 5"/>
          <p:cNvSpPr/>
          <p:nvPr/>
        </p:nvSpPr>
        <p:spPr>
          <a:xfrm>
            <a:off x="52588" y="4293096"/>
            <a:ext cx="1139836" cy="517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rPr>
              <a:t>現実世界</a:t>
            </a:r>
            <a:endParaRPr lang="ja-JP" altLang="en-US" b="1" dirty="0">
              <a:solidFill>
                <a:prstClr val="white"/>
              </a:solidFill>
            </a:endParaRPr>
          </a:p>
        </p:txBody>
      </p:sp>
      <p:sp>
        <p:nvSpPr>
          <p:cNvPr id="5" name="テキスト ボックス 4"/>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0755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51433095"/>
              </p:ext>
            </p:extLst>
          </p:nvPr>
        </p:nvGraphicFramePr>
        <p:xfrm>
          <a:off x="107950" y="188913"/>
          <a:ext cx="89281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3563888" y="3210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6" name="円/楕円 5"/>
          <p:cNvSpPr/>
          <p:nvPr/>
        </p:nvSpPr>
        <p:spPr>
          <a:xfrm>
            <a:off x="3208980" y="27533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5108592" y="22307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695428" y="17450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円/楕円 8"/>
          <p:cNvSpPr/>
          <p:nvPr/>
        </p:nvSpPr>
        <p:spPr>
          <a:xfrm>
            <a:off x="3720832" y="15811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5652120" y="26536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5682776" y="32632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円/楕円 11"/>
          <p:cNvSpPr/>
          <p:nvPr/>
        </p:nvSpPr>
        <p:spPr>
          <a:xfrm>
            <a:off x="5508104" y="385421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5004048" y="42679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4389492" y="4517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円/楕円 14"/>
          <p:cNvSpPr/>
          <p:nvPr/>
        </p:nvSpPr>
        <p:spPr>
          <a:xfrm>
            <a:off x="3808472" y="43596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3370332" y="39163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円/楕円 16"/>
          <p:cNvSpPr/>
          <p:nvPr/>
        </p:nvSpPr>
        <p:spPr>
          <a:xfrm>
            <a:off x="2933700" y="34625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円/楕円 17"/>
          <p:cNvSpPr/>
          <p:nvPr/>
        </p:nvSpPr>
        <p:spPr>
          <a:xfrm>
            <a:off x="2627784" y="29584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円/楕円 18"/>
          <p:cNvSpPr/>
          <p:nvPr/>
        </p:nvSpPr>
        <p:spPr>
          <a:xfrm>
            <a:off x="2704924" y="23022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044200" y="17008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232116" y="1266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5360620" y="16962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3851920" y="26536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5" name="円/楕円 24"/>
          <p:cNvSpPr/>
          <p:nvPr/>
        </p:nvSpPr>
        <p:spPr>
          <a:xfrm>
            <a:off x="4572000" y="25892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6" name="円/楕円 25"/>
          <p:cNvSpPr/>
          <p:nvPr/>
        </p:nvSpPr>
        <p:spPr>
          <a:xfrm>
            <a:off x="4175956" y="20852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27" name="円/楕円 26"/>
          <p:cNvSpPr/>
          <p:nvPr/>
        </p:nvSpPr>
        <p:spPr>
          <a:xfrm>
            <a:off x="3491880" y="22048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5091472" y="34122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9" name="円/楕円 28"/>
          <p:cNvSpPr/>
          <p:nvPr/>
        </p:nvSpPr>
        <p:spPr>
          <a:xfrm>
            <a:off x="4587416" y="38669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0" name="円/楕円 29"/>
          <p:cNvSpPr/>
          <p:nvPr/>
        </p:nvSpPr>
        <p:spPr>
          <a:xfrm>
            <a:off x="3972860" y="37206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1" name="円/楕円 30"/>
          <p:cNvSpPr/>
          <p:nvPr/>
        </p:nvSpPr>
        <p:spPr>
          <a:xfrm>
            <a:off x="5108592" y="285142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2" name="円/楕円 31"/>
          <p:cNvSpPr/>
          <p:nvPr/>
        </p:nvSpPr>
        <p:spPr>
          <a:xfrm>
            <a:off x="4899248" y="11921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5934804" y="49328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6186832" y="4324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6156332" y="37145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6325344" y="31602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2375756" y="17267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2015716" y="22475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2015716" y="290819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2267744" y="35307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2704924" y="40870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3185728" y="4576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3743908" y="49520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312528" y="5106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4932392"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6263424" y="25725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5588084" y="44824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5821288" y="20873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1508056" y="260245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2130564" y="40956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2382592" y="46832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2935012" y="51330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6706224" y="38191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6940252" y="33160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933160" y="44070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3468804" y="55214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4067944" y="57102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597352" y="486365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871320" y="27607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6062464" y="15137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6534120" y="1970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4784752" y="55172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5403304" y="52065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円/楕円 64"/>
          <p:cNvSpPr/>
          <p:nvPr/>
        </p:nvSpPr>
        <p:spPr>
          <a:xfrm>
            <a:off x="6408184" y="2593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円/楕円 65"/>
          <p:cNvSpPr/>
          <p:nvPr/>
        </p:nvSpPr>
        <p:spPr>
          <a:xfrm>
            <a:off x="7719116" y="23163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7" name="円/楕円 66"/>
          <p:cNvSpPr/>
          <p:nvPr/>
        </p:nvSpPr>
        <p:spPr>
          <a:xfrm>
            <a:off x="5148064" y="5056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円/楕円 67"/>
          <p:cNvSpPr/>
          <p:nvPr/>
        </p:nvSpPr>
        <p:spPr>
          <a:xfrm>
            <a:off x="5904148" y="5673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円/楕円 68"/>
          <p:cNvSpPr/>
          <p:nvPr/>
        </p:nvSpPr>
        <p:spPr>
          <a:xfrm>
            <a:off x="6506752" y="10097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円/楕円 69"/>
          <p:cNvSpPr/>
          <p:nvPr/>
        </p:nvSpPr>
        <p:spPr>
          <a:xfrm>
            <a:off x="6917392" y="1488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円/楕円 70"/>
          <p:cNvSpPr/>
          <p:nvPr/>
        </p:nvSpPr>
        <p:spPr>
          <a:xfrm>
            <a:off x="7317548" y="39665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2" name="円/楕円 71"/>
          <p:cNvSpPr/>
          <p:nvPr/>
        </p:nvSpPr>
        <p:spPr>
          <a:xfrm>
            <a:off x="7581252" y="34686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円/楕円 72"/>
          <p:cNvSpPr/>
          <p:nvPr/>
        </p:nvSpPr>
        <p:spPr>
          <a:xfrm>
            <a:off x="7507300" y="28413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円/楕円 73"/>
          <p:cNvSpPr/>
          <p:nvPr/>
        </p:nvSpPr>
        <p:spPr>
          <a:xfrm>
            <a:off x="5536820" y="10714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円/楕円 74"/>
          <p:cNvSpPr/>
          <p:nvPr/>
        </p:nvSpPr>
        <p:spPr>
          <a:xfrm>
            <a:off x="7101408" y="21511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円/楕円 75"/>
          <p:cNvSpPr/>
          <p:nvPr/>
        </p:nvSpPr>
        <p:spPr>
          <a:xfrm>
            <a:off x="6487048" y="542354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7" name="円/楕円 76"/>
          <p:cNvSpPr/>
          <p:nvPr/>
        </p:nvSpPr>
        <p:spPr>
          <a:xfrm>
            <a:off x="5904148" y="55328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円/楕円 77"/>
          <p:cNvSpPr/>
          <p:nvPr/>
        </p:nvSpPr>
        <p:spPr>
          <a:xfrm>
            <a:off x="7010808" y="5944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9" name="円/楕円 78"/>
          <p:cNvSpPr/>
          <p:nvPr/>
        </p:nvSpPr>
        <p:spPr>
          <a:xfrm>
            <a:off x="7421408" y="1098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0" name="円/楕円 79"/>
          <p:cNvSpPr/>
          <p:nvPr/>
        </p:nvSpPr>
        <p:spPr>
          <a:xfrm>
            <a:off x="7605464" y="17267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円/楕円 80"/>
          <p:cNvSpPr/>
          <p:nvPr/>
        </p:nvSpPr>
        <p:spPr>
          <a:xfrm>
            <a:off x="8343604" y="20894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2" name="円/楕円 81"/>
          <p:cNvSpPr/>
          <p:nvPr/>
        </p:nvSpPr>
        <p:spPr>
          <a:xfrm>
            <a:off x="8205228" y="2706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円/楕円 82"/>
          <p:cNvSpPr/>
          <p:nvPr/>
        </p:nvSpPr>
        <p:spPr>
          <a:xfrm>
            <a:off x="8091576" y="32648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円/楕円 83"/>
          <p:cNvSpPr/>
          <p:nvPr/>
        </p:nvSpPr>
        <p:spPr>
          <a:xfrm>
            <a:off x="7971144" y="39029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円/楕円 84"/>
          <p:cNvSpPr/>
          <p:nvPr/>
        </p:nvSpPr>
        <p:spPr>
          <a:xfrm>
            <a:off x="7718332" y="44352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円/楕円 85"/>
          <p:cNvSpPr/>
          <p:nvPr/>
        </p:nvSpPr>
        <p:spPr>
          <a:xfrm>
            <a:off x="7317548"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7" name="円/楕円 86"/>
          <p:cNvSpPr/>
          <p:nvPr/>
        </p:nvSpPr>
        <p:spPr>
          <a:xfrm>
            <a:off x="7077196" y="54704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円/楕円 87"/>
          <p:cNvSpPr/>
          <p:nvPr/>
        </p:nvSpPr>
        <p:spPr>
          <a:xfrm>
            <a:off x="6672064" y="60369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89" name="円/楕円 88"/>
          <p:cNvSpPr/>
          <p:nvPr/>
        </p:nvSpPr>
        <p:spPr>
          <a:xfrm>
            <a:off x="6009692" y="6158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円/楕円 89"/>
          <p:cNvSpPr/>
          <p:nvPr/>
        </p:nvSpPr>
        <p:spPr>
          <a:xfrm>
            <a:off x="4573016" y="61508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円/楕円 90"/>
          <p:cNvSpPr/>
          <p:nvPr/>
        </p:nvSpPr>
        <p:spPr>
          <a:xfrm>
            <a:off x="5317232" y="59068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2" name="円/楕円 91"/>
          <p:cNvSpPr/>
          <p:nvPr/>
        </p:nvSpPr>
        <p:spPr>
          <a:xfrm>
            <a:off x="4585768" y="667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円/楕円 92"/>
          <p:cNvSpPr/>
          <p:nvPr/>
        </p:nvSpPr>
        <p:spPr>
          <a:xfrm>
            <a:off x="3923928" y="688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円/楕円 93"/>
          <p:cNvSpPr/>
          <p:nvPr/>
        </p:nvSpPr>
        <p:spPr>
          <a:xfrm>
            <a:off x="4175956" y="1485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95" name="円/楕円 94"/>
          <p:cNvSpPr/>
          <p:nvPr/>
        </p:nvSpPr>
        <p:spPr>
          <a:xfrm>
            <a:off x="3420224" y="2536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6" name="円/楕円 95"/>
          <p:cNvSpPr/>
          <p:nvPr/>
        </p:nvSpPr>
        <p:spPr>
          <a:xfrm>
            <a:off x="2964412" y="6525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7" name="円/楕円 96"/>
          <p:cNvSpPr/>
          <p:nvPr/>
        </p:nvSpPr>
        <p:spPr>
          <a:xfrm>
            <a:off x="2675244" y="11566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8" name="円/楕円 97"/>
          <p:cNvSpPr/>
          <p:nvPr/>
        </p:nvSpPr>
        <p:spPr>
          <a:xfrm>
            <a:off x="3370332" y="1098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9" name="円/楕円 98"/>
          <p:cNvSpPr/>
          <p:nvPr/>
        </p:nvSpPr>
        <p:spPr>
          <a:xfrm>
            <a:off x="7673436" y="35477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0" name="円/楕円 99"/>
          <p:cNvSpPr/>
          <p:nvPr/>
        </p:nvSpPr>
        <p:spPr>
          <a:xfrm>
            <a:off x="7953200" y="81939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1" name="円/楕円 100"/>
          <p:cNvSpPr/>
          <p:nvPr/>
        </p:nvSpPr>
        <p:spPr>
          <a:xfrm>
            <a:off x="8124288" y="1457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2" name="円/楕円 101"/>
          <p:cNvSpPr/>
          <p:nvPr/>
        </p:nvSpPr>
        <p:spPr>
          <a:xfrm>
            <a:off x="8587228" y="36816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03" name="円/楕円 102"/>
          <p:cNvSpPr/>
          <p:nvPr/>
        </p:nvSpPr>
        <p:spPr>
          <a:xfrm>
            <a:off x="8343604" y="44041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4" name="円/楕円 103"/>
          <p:cNvSpPr/>
          <p:nvPr/>
        </p:nvSpPr>
        <p:spPr>
          <a:xfrm>
            <a:off x="7994060" y="49520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5" name="円/楕円 104"/>
          <p:cNvSpPr/>
          <p:nvPr/>
        </p:nvSpPr>
        <p:spPr>
          <a:xfrm>
            <a:off x="7673436" y="55172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円/楕円 105"/>
          <p:cNvSpPr/>
          <p:nvPr/>
        </p:nvSpPr>
        <p:spPr>
          <a:xfrm>
            <a:off x="1564980" y="33016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円/楕円 106"/>
          <p:cNvSpPr/>
          <p:nvPr/>
        </p:nvSpPr>
        <p:spPr>
          <a:xfrm>
            <a:off x="1493932" y="3989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円/楕円 107"/>
          <p:cNvSpPr/>
          <p:nvPr/>
        </p:nvSpPr>
        <p:spPr>
          <a:xfrm>
            <a:off x="1060924" y="30519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円/楕円 108"/>
          <p:cNvSpPr/>
          <p:nvPr/>
        </p:nvSpPr>
        <p:spPr>
          <a:xfrm>
            <a:off x="2540144" y="1840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円/楕円 109"/>
          <p:cNvSpPr/>
          <p:nvPr/>
        </p:nvSpPr>
        <p:spPr>
          <a:xfrm>
            <a:off x="2171188" y="7687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円/楕円 110"/>
          <p:cNvSpPr/>
          <p:nvPr/>
        </p:nvSpPr>
        <p:spPr>
          <a:xfrm>
            <a:off x="1860828" y="14217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円/楕円 111"/>
          <p:cNvSpPr/>
          <p:nvPr/>
        </p:nvSpPr>
        <p:spPr>
          <a:xfrm>
            <a:off x="1495124" y="19970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円/楕円 112"/>
          <p:cNvSpPr/>
          <p:nvPr/>
        </p:nvSpPr>
        <p:spPr>
          <a:xfrm>
            <a:off x="1004000" y="3673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4" name="円/楕円 113"/>
          <p:cNvSpPr/>
          <p:nvPr/>
        </p:nvSpPr>
        <p:spPr>
          <a:xfrm>
            <a:off x="1745960" y="45908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円/楕円 114"/>
          <p:cNvSpPr/>
          <p:nvPr/>
        </p:nvSpPr>
        <p:spPr>
          <a:xfrm>
            <a:off x="1805804" y="52183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円/楕円 115"/>
          <p:cNvSpPr/>
          <p:nvPr/>
        </p:nvSpPr>
        <p:spPr>
          <a:xfrm>
            <a:off x="2321064" y="5393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円/楕円 116"/>
          <p:cNvSpPr/>
          <p:nvPr/>
        </p:nvSpPr>
        <p:spPr>
          <a:xfrm>
            <a:off x="2879048" y="5897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円/楕円 117"/>
          <p:cNvSpPr/>
          <p:nvPr/>
        </p:nvSpPr>
        <p:spPr>
          <a:xfrm>
            <a:off x="3720832" y="6158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9" name="円/楕円 118"/>
          <p:cNvSpPr/>
          <p:nvPr/>
        </p:nvSpPr>
        <p:spPr>
          <a:xfrm>
            <a:off x="1512208" y="8545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円/楕円 119"/>
          <p:cNvSpPr/>
          <p:nvPr/>
        </p:nvSpPr>
        <p:spPr>
          <a:xfrm>
            <a:off x="808896" y="23544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1" name="円/楕円 120"/>
          <p:cNvSpPr/>
          <p:nvPr/>
        </p:nvSpPr>
        <p:spPr>
          <a:xfrm>
            <a:off x="1004000" y="1700808"/>
            <a:ext cx="504056" cy="504056"/>
          </a:xfrm>
          <a:prstGeom prst="ellipse">
            <a:avLst/>
          </a:prstGeom>
          <a:solidFill>
            <a:srgbClr val="FF00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円/楕円 121"/>
          <p:cNvSpPr/>
          <p:nvPr/>
        </p:nvSpPr>
        <p:spPr>
          <a:xfrm>
            <a:off x="986860" y="1098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円/楕円 122"/>
          <p:cNvSpPr/>
          <p:nvPr/>
        </p:nvSpPr>
        <p:spPr>
          <a:xfrm>
            <a:off x="1164428" y="62143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4" name="円/楕円 123"/>
          <p:cNvSpPr/>
          <p:nvPr/>
        </p:nvSpPr>
        <p:spPr>
          <a:xfrm>
            <a:off x="657904" y="560792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5" name="円/楕円 124"/>
          <p:cNvSpPr/>
          <p:nvPr/>
        </p:nvSpPr>
        <p:spPr>
          <a:xfrm>
            <a:off x="1731720" y="2654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6" name="円/楕円 125"/>
          <p:cNvSpPr/>
          <p:nvPr/>
        </p:nvSpPr>
        <p:spPr>
          <a:xfrm>
            <a:off x="912400" y="341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7" name="円/楕円 126"/>
          <p:cNvSpPr/>
          <p:nvPr/>
        </p:nvSpPr>
        <p:spPr>
          <a:xfrm>
            <a:off x="431772" y="8140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円/楕円 127"/>
          <p:cNvSpPr/>
          <p:nvPr/>
        </p:nvSpPr>
        <p:spPr>
          <a:xfrm>
            <a:off x="304840" y="1459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円/楕円 128"/>
          <p:cNvSpPr/>
          <p:nvPr/>
        </p:nvSpPr>
        <p:spPr>
          <a:xfrm>
            <a:off x="179292" y="2065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円/楕円 129"/>
          <p:cNvSpPr/>
          <p:nvPr/>
        </p:nvSpPr>
        <p:spPr>
          <a:xfrm>
            <a:off x="219628" y="27291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円/楕円 130"/>
          <p:cNvSpPr/>
          <p:nvPr/>
        </p:nvSpPr>
        <p:spPr>
          <a:xfrm>
            <a:off x="438592" y="32648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円/楕円 131"/>
          <p:cNvSpPr/>
          <p:nvPr/>
        </p:nvSpPr>
        <p:spPr>
          <a:xfrm>
            <a:off x="556868" y="49316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円/楕円 132"/>
          <p:cNvSpPr/>
          <p:nvPr/>
        </p:nvSpPr>
        <p:spPr>
          <a:xfrm>
            <a:off x="436496" y="39029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円/楕円 133"/>
          <p:cNvSpPr/>
          <p:nvPr/>
        </p:nvSpPr>
        <p:spPr>
          <a:xfrm>
            <a:off x="954128" y="435484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円/楕円 134"/>
          <p:cNvSpPr/>
          <p:nvPr/>
        </p:nvSpPr>
        <p:spPr>
          <a:xfrm>
            <a:off x="1192580" y="48928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6" name="円/楕円 135"/>
          <p:cNvSpPr/>
          <p:nvPr/>
        </p:nvSpPr>
        <p:spPr>
          <a:xfrm>
            <a:off x="1236420" y="5496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円/楕円 136"/>
          <p:cNvSpPr/>
          <p:nvPr/>
        </p:nvSpPr>
        <p:spPr>
          <a:xfrm>
            <a:off x="1721964" y="5897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8" name="円/楕円 137"/>
          <p:cNvSpPr/>
          <p:nvPr/>
        </p:nvSpPr>
        <p:spPr>
          <a:xfrm>
            <a:off x="2309860" y="60693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39" name="円/楕円 138"/>
          <p:cNvSpPr/>
          <p:nvPr/>
        </p:nvSpPr>
        <p:spPr>
          <a:xfrm>
            <a:off x="7421448" y="6175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円/楕円 139"/>
          <p:cNvSpPr/>
          <p:nvPr/>
        </p:nvSpPr>
        <p:spPr>
          <a:xfrm>
            <a:off x="5648516" y="6331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円/楕円 140"/>
          <p:cNvSpPr/>
          <p:nvPr/>
        </p:nvSpPr>
        <p:spPr>
          <a:xfrm>
            <a:off x="186564" y="1840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2" name="円/楕円 141"/>
          <p:cNvSpPr/>
          <p:nvPr/>
        </p:nvSpPr>
        <p:spPr>
          <a:xfrm>
            <a:off x="52812" y="53431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3" name="円/楕円 142"/>
          <p:cNvSpPr/>
          <p:nvPr/>
        </p:nvSpPr>
        <p:spPr>
          <a:xfrm>
            <a:off x="153848" y="44070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4" name="円/楕円 143"/>
          <p:cNvSpPr/>
          <p:nvPr/>
        </p:nvSpPr>
        <p:spPr>
          <a:xfrm>
            <a:off x="6953372" y="6331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5" name="円/楕円 144"/>
          <p:cNvSpPr/>
          <p:nvPr/>
        </p:nvSpPr>
        <p:spPr>
          <a:xfrm>
            <a:off x="8506168" y="3665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6" name="円/楕円 145"/>
          <p:cNvSpPr/>
          <p:nvPr/>
        </p:nvSpPr>
        <p:spPr>
          <a:xfrm>
            <a:off x="8498116" y="10661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7" name="円/楕円 146"/>
          <p:cNvSpPr/>
          <p:nvPr/>
        </p:nvSpPr>
        <p:spPr>
          <a:xfrm>
            <a:off x="8177492" y="61127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8" name="円/楕円 147"/>
          <p:cNvSpPr/>
          <p:nvPr/>
        </p:nvSpPr>
        <p:spPr>
          <a:xfrm>
            <a:off x="8376316" y="55172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円/楕円 148"/>
          <p:cNvSpPr/>
          <p:nvPr/>
        </p:nvSpPr>
        <p:spPr>
          <a:xfrm>
            <a:off x="186564" y="60693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0" name="円/楕円 149"/>
          <p:cNvSpPr/>
          <p:nvPr/>
        </p:nvSpPr>
        <p:spPr>
          <a:xfrm>
            <a:off x="4389156" y="31812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51" name="テキスト ボックス 150"/>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8"/>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4116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418058"/>
          </a:xfrm>
        </p:spPr>
        <p:txBody>
          <a:bodyPr>
            <a:noAutofit/>
          </a:bodyPr>
          <a:lstStyle/>
          <a:p>
            <a:r>
              <a:rPr lang="ja-JP" altLang="en-US" sz="3200" b="1" dirty="0" smtClean="0">
                <a:solidFill>
                  <a:prstClr val="black"/>
                </a:solidFill>
              </a:rPr>
              <a:t>不可能性＝ すべての可能世界で偽</a:t>
            </a:r>
            <a:endParaRPr kumimoji="1" lang="ja-JP" altLang="en-US" sz="32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62458288"/>
              </p:ext>
            </p:extLst>
          </p:nvPr>
        </p:nvGraphicFramePr>
        <p:xfrm>
          <a:off x="179388" y="908050"/>
          <a:ext cx="8785100" cy="5833320"/>
        </p:xfrm>
        <a:graphic>
          <a:graphicData uri="http://schemas.openxmlformats.org/drawingml/2006/table">
            <a:tbl>
              <a:tblPr firstRow="1" bandRow="1">
                <a:tableStyleId>{00A15C55-8517-42AA-B614-E9B94910E393}</a:tableStyleId>
              </a:tblPr>
              <a:tblGrid>
                <a:gridCol w="878510"/>
                <a:gridCol w="878510"/>
                <a:gridCol w="878510"/>
                <a:gridCol w="878510"/>
                <a:gridCol w="878510"/>
                <a:gridCol w="878510"/>
                <a:gridCol w="878510"/>
                <a:gridCol w="878510"/>
                <a:gridCol w="878510"/>
                <a:gridCol w="878510"/>
              </a:tblGrid>
              <a:tr h="486110">
                <a:tc>
                  <a:txBody>
                    <a:bodyPr/>
                    <a:lstStyle/>
                    <a:p>
                      <a:endParaRPr kumimoji="1" lang="ja-JP" altLang="en-US" dirty="0"/>
                    </a:p>
                  </a:txBody>
                  <a:tcPr/>
                </a:tc>
                <a:tc>
                  <a:txBody>
                    <a:bodyPr/>
                    <a:lstStyle/>
                    <a:p>
                      <a:r>
                        <a:rPr kumimoji="1" lang="ja-JP" altLang="en-US" dirty="0" smtClean="0"/>
                        <a:t>命題１</a:t>
                      </a:r>
                      <a:endParaRPr kumimoji="1" lang="ja-JP" altLang="en-US" b="1" dirty="0"/>
                    </a:p>
                  </a:txBody>
                  <a:tcPr/>
                </a:tc>
                <a:tc>
                  <a:txBody>
                    <a:bodyPr/>
                    <a:lstStyle/>
                    <a:p>
                      <a:r>
                        <a:rPr kumimoji="1" lang="ja-JP" altLang="en-US" dirty="0" smtClean="0"/>
                        <a:t>命題２</a:t>
                      </a:r>
                      <a:endParaRPr kumimoji="1" lang="ja-JP" altLang="en-US" b="1" dirty="0"/>
                    </a:p>
                  </a:txBody>
                  <a:tcPr/>
                </a:tc>
                <a:tc>
                  <a:txBody>
                    <a:bodyPr/>
                    <a:lstStyle/>
                    <a:p>
                      <a:r>
                        <a:rPr kumimoji="1" lang="ja-JP" altLang="en-US" dirty="0" smtClean="0"/>
                        <a:t>命題３</a:t>
                      </a:r>
                      <a:endParaRPr kumimoji="1" lang="ja-JP" altLang="en-US" b="1" dirty="0"/>
                    </a:p>
                  </a:txBody>
                  <a:tcPr/>
                </a:tc>
                <a:tc>
                  <a:txBody>
                    <a:bodyPr/>
                    <a:lstStyle/>
                    <a:p>
                      <a:r>
                        <a:rPr kumimoji="1" lang="ja-JP" altLang="en-US" dirty="0" smtClean="0"/>
                        <a:t>命題４</a:t>
                      </a:r>
                      <a:endParaRPr kumimoji="1" lang="ja-JP" altLang="en-US" b="1" dirty="0"/>
                    </a:p>
                  </a:txBody>
                  <a:tcPr/>
                </a:tc>
                <a:tc>
                  <a:txBody>
                    <a:bodyPr/>
                    <a:lstStyle/>
                    <a:p>
                      <a:r>
                        <a:rPr kumimoji="1" lang="ja-JP" altLang="en-US" dirty="0" smtClean="0"/>
                        <a:t>命題５</a:t>
                      </a:r>
                      <a:endParaRPr kumimoji="1" lang="ja-JP" altLang="en-US" b="1" dirty="0"/>
                    </a:p>
                  </a:txBody>
                  <a:tcPr>
                    <a:solidFill>
                      <a:srgbClr val="FF00FF"/>
                    </a:solidFill>
                  </a:tcPr>
                </a:tc>
                <a:tc>
                  <a:txBody>
                    <a:bodyPr/>
                    <a:lstStyle/>
                    <a:p>
                      <a:r>
                        <a:rPr kumimoji="1" lang="ja-JP" altLang="en-US" dirty="0" smtClean="0"/>
                        <a:t>命題６</a:t>
                      </a:r>
                      <a:endParaRPr kumimoji="1" lang="ja-JP" altLang="en-US" b="1" dirty="0"/>
                    </a:p>
                  </a:txBody>
                  <a:tcPr/>
                </a:tc>
                <a:tc>
                  <a:txBody>
                    <a:bodyPr/>
                    <a:lstStyle/>
                    <a:p>
                      <a:r>
                        <a:rPr kumimoji="1" lang="ja-JP" altLang="en-US" dirty="0" smtClean="0"/>
                        <a:t>命題７</a:t>
                      </a:r>
                      <a:endParaRPr kumimoji="1" lang="ja-JP" altLang="en-US" b="1" dirty="0"/>
                    </a:p>
                  </a:txBody>
                  <a:tcPr/>
                </a:tc>
                <a:tc>
                  <a:txBody>
                    <a:bodyPr/>
                    <a:lstStyle/>
                    <a:p>
                      <a:r>
                        <a:rPr kumimoji="1" lang="ja-JP" altLang="en-US" dirty="0" smtClean="0"/>
                        <a:t>命題８</a:t>
                      </a:r>
                      <a:endParaRPr kumimoji="1" lang="ja-JP" altLang="en-US" b="1" dirty="0"/>
                    </a:p>
                  </a:txBody>
                  <a:tcPr/>
                </a:tc>
                <a:tc>
                  <a:txBody>
                    <a:bodyPr/>
                    <a:lstStyle/>
                    <a:p>
                      <a:r>
                        <a:rPr kumimoji="1" lang="ja-JP" altLang="en-US" dirty="0" smtClean="0"/>
                        <a:t>・・・・・・</a:t>
                      </a:r>
                      <a:endParaRPr kumimoji="1" lang="ja-JP" altLang="en-US" dirty="0"/>
                    </a:p>
                  </a:txBody>
                  <a:tcPr/>
                </a:tc>
              </a:tr>
              <a:tr h="486110">
                <a:tc>
                  <a:txBody>
                    <a:bodyPr/>
                    <a:lstStyle/>
                    <a:p>
                      <a:r>
                        <a:rPr kumimoji="1" lang="ja-JP" altLang="en-US" b="1" dirty="0" smtClean="0">
                          <a:solidFill>
                            <a:schemeClr val="bg1"/>
                          </a:solidFill>
                        </a:rPr>
                        <a:t>世界 ａ</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n-lt"/>
                          <a:ea typeface="+mn-ea"/>
                          <a:cs typeface="+mn-cs"/>
                        </a:rPr>
                        <a:t>・・・・・・</a:t>
                      </a:r>
                      <a:endParaRPr kumimoji="1" lang="ja-JP" altLang="en-US" dirty="0">
                        <a:solidFill>
                          <a:schemeClr val="tx1"/>
                        </a:solidFill>
                      </a:endParaRPr>
                    </a:p>
                  </a:txBody>
                  <a:tcPr/>
                </a:tc>
              </a:tr>
              <a:tr h="486110">
                <a:tc>
                  <a:txBody>
                    <a:bodyPr/>
                    <a:lstStyle/>
                    <a:p>
                      <a:r>
                        <a:rPr kumimoji="1" lang="ja-JP" altLang="en-US" b="1" dirty="0" smtClean="0">
                          <a:solidFill>
                            <a:schemeClr val="bg1"/>
                          </a:solidFill>
                        </a:rPr>
                        <a:t>世界 ｂ</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ｃ</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ｄ</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ｅ</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ｆ</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ｈ</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ｉ</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ｊ</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ｋ</a:t>
                      </a:r>
                      <a:r>
                        <a:rPr kumimoji="1" lang="en-US" altLang="ja-JP" b="1" dirty="0" smtClean="0">
                          <a:solidFill>
                            <a:schemeClr val="bg1"/>
                          </a:solidFill>
                        </a:rPr>
                        <a:t> </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bl>
          </a:graphicData>
        </a:graphic>
      </p:graphicFrame>
      <p:sp>
        <p:nvSpPr>
          <p:cNvPr id="6" name="正方形/長方形 5"/>
          <p:cNvSpPr/>
          <p:nvPr/>
        </p:nvSpPr>
        <p:spPr>
          <a:xfrm>
            <a:off x="52588" y="4293096"/>
            <a:ext cx="1139836" cy="517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rPr>
              <a:t>現実世界</a:t>
            </a:r>
            <a:endParaRPr lang="ja-JP" altLang="en-US" b="1" dirty="0">
              <a:solidFill>
                <a:prstClr val="white"/>
              </a:solidFill>
            </a:endParaRPr>
          </a:p>
        </p:txBody>
      </p:sp>
      <p:sp>
        <p:nvSpPr>
          <p:cNvPr id="5" name="テキスト ボックス 4"/>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0755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188641"/>
            <a:ext cx="8136904" cy="1800200"/>
          </a:xfrm>
        </p:spPr>
        <p:txBody>
          <a:bodyPr>
            <a:normAutofit fontScale="90000"/>
          </a:bodyPr>
          <a:lstStyle/>
          <a:p>
            <a:r>
              <a:rPr kumimoji="1" lang="ja-JP" altLang="en-US" sz="4800" b="1" dirty="0" smtClean="0">
                <a:solidFill>
                  <a:srgbClr val="7030A0"/>
                </a:solidFill>
              </a:rPr>
              <a:t>可能世界と主観確率</a:t>
            </a:r>
            <a:r>
              <a:rPr lang="ja-JP" altLang="en-US" b="1" dirty="0" smtClean="0"/>
              <a:t/>
            </a:r>
            <a:br>
              <a:rPr lang="ja-JP" altLang="en-US" b="1" dirty="0" smtClean="0"/>
            </a:br>
            <a:r>
              <a:rPr lang="en-US" altLang="ja-JP" sz="2800" b="1" dirty="0" smtClean="0"/>
              <a:t>2017</a:t>
            </a:r>
            <a:r>
              <a:rPr lang="ja-JP" altLang="en-US" sz="2800" b="1" dirty="0" smtClean="0"/>
              <a:t>年</a:t>
            </a:r>
            <a:r>
              <a:rPr lang="en-US" altLang="ja-JP" sz="2800" b="1" dirty="0" smtClean="0"/>
              <a:t>10</a:t>
            </a:r>
            <a:r>
              <a:rPr lang="ja-JP" altLang="en-US" sz="2800" b="1" dirty="0" smtClean="0"/>
              <a:t>月</a:t>
            </a:r>
            <a:r>
              <a:rPr lang="en-US" altLang="ja-JP" sz="2800" b="1" dirty="0" smtClean="0"/>
              <a:t>11</a:t>
            </a:r>
            <a:r>
              <a:rPr lang="ja-JP" altLang="en-US" sz="2800" b="1" dirty="0" smtClean="0"/>
              <a:t>日　</a:t>
            </a:r>
            <a:r>
              <a:rPr lang="ja-JP" altLang="en-US" sz="2800" b="1" dirty="0" smtClean="0">
                <a:solidFill>
                  <a:schemeClr val="accent5">
                    <a:lumMod val="50000"/>
                  </a:schemeClr>
                </a:solidFill>
              </a:rPr>
              <a:t>人文社会系研究科</a:t>
            </a:r>
            <a:br>
              <a:rPr lang="ja-JP" altLang="en-US" sz="2800" b="1" dirty="0" smtClean="0">
                <a:solidFill>
                  <a:schemeClr val="accent5">
                    <a:lumMod val="50000"/>
                  </a:schemeClr>
                </a:solidFill>
              </a:rPr>
            </a:br>
            <a:r>
              <a:rPr lang="ja-JP" altLang="en-US" sz="2800" b="1" dirty="0" smtClean="0">
                <a:solidFill>
                  <a:schemeClr val="accent5">
                    <a:lumMod val="50000"/>
                  </a:schemeClr>
                </a:solidFill>
              </a:rPr>
              <a:t>　　　　　　　　　　　　　　美学芸術学研究室</a:t>
            </a:r>
            <a:r>
              <a:rPr lang="ja-JP" altLang="en-US" sz="2800" dirty="0" smtClean="0"/>
              <a:t>　　　</a:t>
            </a:r>
            <a:r>
              <a:rPr lang="ja-JP" altLang="en-US" sz="2800" b="1" dirty="0" smtClean="0"/>
              <a:t>三浦俊彦　</a:t>
            </a:r>
            <a:r>
              <a:rPr lang="ja-JP" altLang="en-US" sz="2000" b="1" dirty="0" smtClean="0">
                <a:solidFill>
                  <a:schemeClr val="bg1">
                    <a:lumMod val="50000"/>
                  </a:schemeClr>
                </a:solidFill>
              </a:rPr>
              <a:t>（配布プリント →）  </a:t>
            </a:r>
            <a:r>
              <a:rPr lang="en-US" altLang="ja-JP" sz="2200" b="1" dirty="0" smtClean="0">
                <a:solidFill>
                  <a:srgbClr val="FF00FF"/>
                </a:solidFill>
              </a:rPr>
              <a:t>http</a:t>
            </a:r>
            <a:r>
              <a:rPr lang="en-US" altLang="ja-JP" sz="2200" b="1" dirty="0">
                <a:solidFill>
                  <a:srgbClr val="FF00FF"/>
                </a:solidFill>
              </a:rPr>
              <a:t>://green.ap.teacup.com/miurat/html/20171011.pdf</a:t>
            </a:r>
            <a:endParaRPr kumimoji="1" lang="ja-JP" altLang="en-US" sz="2200" b="1" dirty="0">
              <a:solidFill>
                <a:srgbClr val="FF00FF"/>
              </a:solidFill>
            </a:endParaRPr>
          </a:p>
        </p:txBody>
      </p:sp>
      <p:sp>
        <p:nvSpPr>
          <p:cNvPr id="3" name="サブタイトル 2"/>
          <p:cNvSpPr>
            <a:spLocks noGrp="1"/>
          </p:cNvSpPr>
          <p:nvPr>
            <p:ph type="subTitle" idx="1"/>
          </p:nvPr>
        </p:nvSpPr>
        <p:spPr>
          <a:xfrm>
            <a:off x="107504" y="2420888"/>
            <a:ext cx="9001000" cy="4437112"/>
          </a:xfrm>
        </p:spPr>
        <p:txBody>
          <a:bodyPr>
            <a:normAutofit/>
          </a:bodyPr>
          <a:lstStyle/>
          <a:p>
            <a:pPr algn="just">
              <a:spcAft>
                <a:spcPts val="0"/>
              </a:spcAft>
            </a:pPr>
            <a:r>
              <a:rPr lang="ja-JP" altLang="ja-JP" sz="2800" kern="100" dirty="0">
                <a:latin typeface="Century"/>
                <a:ea typeface="ＭＳ 明朝"/>
                <a:cs typeface="Times New Roman"/>
              </a:rPr>
              <a:t>　</a:t>
            </a:r>
            <a:r>
              <a:rPr lang="en-US" altLang="ja-JP" sz="2800" b="1" kern="100" dirty="0" smtClean="0">
                <a:solidFill>
                  <a:schemeClr val="tx1"/>
                </a:solidFill>
                <a:latin typeface="Century"/>
                <a:ea typeface="ＭＳ 明朝"/>
                <a:cs typeface="Times New Roman"/>
              </a:rPr>
              <a:t>§</a:t>
            </a:r>
            <a:r>
              <a:rPr lang="ja-JP" altLang="ja-JP" sz="2800" b="1" kern="100" dirty="0" smtClean="0">
                <a:solidFill>
                  <a:schemeClr val="tx1"/>
                </a:solidFill>
                <a:latin typeface="Century"/>
                <a:ea typeface="ＭＳ 明朝"/>
                <a:cs typeface="Times New Roman"/>
              </a:rPr>
              <a:t>１</a:t>
            </a:r>
            <a:r>
              <a:rPr lang="ja-JP" altLang="ja-JP" sz="2800" b="1" kern="100" dirty="0">
                <a:solidFill>
                  <a:schemeClr val="tx1"/>
                </a:solidFill>
                <a:latin typeface="Century"/>
                <a:ea typeface="ＭＳ 明朝"/>
                <a:cs typeface="Times New Roman"/>
              </a:rPr>
              <a:t>　</a:t>
            </a:r>
            <a:r>
              <a:rPr lang="ja-JP" altLang="ja-JP" sz="2800" b="1" kern="100" dirty="0" smtClean="0">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2800" b="1" kern="100" dirty="0" smtClean="0">
                <a:solidFill>
                  <a:schemeClr val="tx1"/>
                </a:solidFill>
                <a:latin typeface="ＭＳ ゴシック" panose="020B0609070205080204" pitchFamily="49" charset="-128"/>
                <a:ea typeface="ＭＳ ゴシック" panose="020B0609070205080204" pitchFamily="49" charset="-128"/>
                <a:cs typeface="Times New Roman"/>
              </a:rPr>
              <a:t>可能</a:t>
            </a:r>
            <a:r>
              <a:rPr lang="ja-JP" altLang="ja-JP" sz="2800" b="1" kern="100" dirty="0" smtClean="0">
                <a:solidFill>
                  <a:schemeClr val="tx1"/>
                </a:solidFill>
                <a:latin typeface="ＭＳ ゴシック" panose="020B0609070205080204" pitchFamily="49" charset="-128"/>
                <a:ea typeface="ＭＳ ゴシック" panose="020B0609070205080204" pitchFamily="49" charset="-128"/>
                <a:cs typeface="Times New Roman"/>
              </a:rPr>
              <a:t>」</a:t>
            </a:r>
            <a:r>
              <a:rPr lang="ja-JP" altLang="en-US" sz="2800" b="1" kern="100" dirty="0" smtClean="0">
                <a:solidFill>
                  <a:schemeClr val="tx1"/>
                </a:solidFill>
                <a:latin typeface="ＭＳ ゴシック" panose="020B0609070205080204" pitchFamily="49" charset="-128"/>
                <a:ea typeface="ＭＳ ゴシック" panose="020B0609070205080204" pitchFamily="49" charset="-128"/>
                <a:cs typeface="Times New Roman"/>
              </a:rPr>
              <a:t>「偶然」とその数値化</a:t>
            </a:r>
            <a:endParaRPr lang="ja-JP" altLang="ja-JP" sz="2000" b="1" kern="100" dirty="0">
              <a:solidFill>
                <a:schemeClr val="tx1"/>
              </a:solidFill>
              <a:latin typeface="ＭＳ ゴシック" panose="020B0609070205080204" pitchFamily="49" charset="-128"/>
              <a:ea typeface="ＭＳ ゴシック" panose="020B0609070205080204" pitchFamily="49" charset="-128"/>
              <a:cs typeface="Times New Roman"/>
            </a:endParaRPr>
          </a:p>
          <a:p>
            <a:pPr algn="just">
              <a:spcAft>
                <a:spcPts val="0"/>
              </a:spcAft>
            </a:pPr>
            <a:r>
              <a:rPr lang="ja-JP" altLang="en-US" sz="2800" b="1" kern="100" dirty="0" smtClean="0">
                <a:solidFill>
                  <a:schemeClr val="tx1"/>
                </a:solidFill>
                <a:latin typeface="Century"/>
                <a:ea typeface="ＭＳ 明朝"/>
                <a:cs typeface="Times New Roman"/>
              </a:rPr>
              <a:t>　</a:t>
            </a:r>
            <a:r>
              <a:rPr lang="ja-JP" altLang="ja-JP" sz="2800" b="1" kern="100" dirty="0" smtClean="0">
                <a:solidFill>
                  <a:schemeClr val="tx1"/>
                </a:solidFill>
                <a:latin typeface="Century"/>
                <a:ea typeface="ＭＳ 明朝"/>
                <a:cs typeface="Times New Roman"/>
              </a:rPr>
              <a:t>§</a:t>
            </a:r>
            <a:r>
              <a:rPr lang="ja-JP" altLang="ja-JP" sz="2800" b="1" kern="100" dirty="0">
                <a:solidFill>
                  <a:schemeClr val="tx1"/>
                </a:solidFill>
                <a:latin typeface="Century"/>
                <a:ea typeface="ＭＳ 明朝"/>
                <a:cs typeface="Times New Roman"/>
              </a:rPr>
              <a:t>２　</a:t>
            </a:r>
            <a:r>
              <a:rPr lang="ja-JP" altLang="en-US" sz="2800" b="1" kern="100" dirty="0" smtClean="0">
                <a:solidFill>
                  <a:schemeClr val="tx1"/>
                </a:solidFill>
                <a:latin typeface="+mn-ea"/>
                <a:cs typeface="Times New Roman"/>
              </a:rPr>
              <a:t>２封筒問題の論証プロセス検証</a:t>
            </a:r>
            <a:endParaRPr lang="ja-JP" altLang="ja-JP" sz="2000" b="1" kern="100" dirty="0">
              <a:solidFill>
                <a:schemeClr val="tx1"/>
              </a:solidFill>
              <a:latin typeface="+mn-ea"/>
              <a:cs typeface="Times New Roman"/>
            </a:endParaRPr>
          </a:p>
          <a:p>
            <a:pPr algn="just">
              <a:spcAft>
                <a:spcPts val="0"/>
              </a:spcAft>
            </a:pPr>
            <a:r>
              <a:rPr lang="ja-JP" altLang="en-US" sz="2800" b="1" kern="100" dirty="0" smtClean="0">
                <a:solidFill>
                  <a:schemeClr val="tx1"/>
                </a:solidFill>
                <a:latin typeface="Century"/>
                <a:ea typeface="ＭＳ 明朝"/>
                <a:cs typeface="Times New Roman"/>
              </a:rPr>
              <a:t>　</a:t>
            </a:r>
            <a:r>
              <a:rPr lang="ja-JP" altLang="ja-JP" sz="2800" b="1" kern="100" dirty="0" smtClean="0">
                <a:solidFill>
                  <a:schemeClr val="tx1"/>
                </a:solidFill>
                <a:latin typeface="Century"/>
                <a:ea typeface="ＭＳ 明朝"/>
                <a:cs typeface="Times New Roman"/>
              </a:rPr>
              <a:t>§</a:t>
            </a:r>
            <a:r>
              <a:rPr lang="ja-JP" altLang="ja-JP" sz="2800" b="1" kern="100" dirty="0">
                <a:solidFill>
                  <a:schemeClr val="tx1"/>
                </a:solidFill>
                <a:latin typeface="Century"/>
                <a:ea typeface="ＭＳ 明朝"/>
                <a:cs typeface="Times New Roman"/>
              </a:rPr>
              <a:t>３　</a:t>
            </a:r>
            <a:r>
              <a:rPr lang="ja-JP" altLang="en-US" sz="2800" b="1" kern="100" dirty="0" smtClean="0">
                <a:solidFill>
                  <a:schemeClr val="tx1"/>
                </a:solidFill>
                <a:latin typeface="+mn-ea"/>
                <a:cs typeface="Times New Roman"/>
              </a:rPr>
              <a:t>問題点の摘出</a:t>
            </a:r>
            <a:r>
              <a:rPr lang="en-US" altLang="ja-JP" sz="2800" b="1" kern="100" dirty="0">
                <a:solidFill>
                  <a:schemeClr val="tx1"/>
                </a:solidFill>
                <a:latin typeface="Century"/>
                <a:ea typeface="ＭＳ 明朝"/>
                <a:cs typeface="Times New Roman"/>
              </a:rPr>
              <a:t> </a:t>
            </a:r>
            <a:endParaRPr lang="ja-JP" altLang="ja-JP" sz="2800" b="1" kern="100" dirty="0">
              <a:solidFill>
                <a:schemeClr val="tx1"/>
              </a:solidFill>
              <a:latin typeface="Century"/>
              <a:ea typeface="ＭＳ 明朝"/>
              <a:cs typeface="Times New Roman"/>
            </a:endParaRPr>
          </a:p>
          <a:p>
            <a:pPr algn="just">
              <a:spcAft>
                <a:spcPts val="0"/>
              </a:spcAft>
            </a:pPr>
            <a:r>
              <a:rPr lang="ja-JP" altLang="ja-JP" sz="2800" b="1" kern="100" dirty="0">
                <a:solidFill>
                  <a:schemeClr val="tx1"/>
                </a:solidFill>
                <a:latin typeface="Century"/>
                <a:ea typeface="ＭＳ 明朝"/>
                <a:cs typeface="Times New Roman"/>
              </a:rPr>
              <a:t>　　　</a:t>
            </a:r>
            <a:r>
              <a:rPr lang="ja-JP" altLang="en-US" sz="2800" b="1" kern="100" dirty="0" smtClean="0">
                <a:solidFill>
                  <a:schemeClr val="tx1"/>
                </a:solidFill>
                <a:latin typeface="Century"/>
                <a:ea typeface="ＭＳ 明朝"/>
                <a:cs typeface="Times New Roman"/>
              </a:rPr>
              <a:t>　　　</a:t>
            </a:r>
            <a:r>
              <a:rPr lang="ja-JP" altLang="ja-JP" sz="2800" b="1" kern="100" dirty="0" smtClean="0">
                <a:solidFill>
                  <a:schemeClr val="tx1"/>
                </a:solidFill>
                <a:latin typeface="Century"/>
                <a:ea typeface="ＭＳ 明朝"/>
                <a:cs typeface="Times New Roman"/>
              </a:rPr>
              <a:t>■</a:t>
            </a:r>
            <a:r>
              <a:rPr lang="ja-JP" altLang="en-US" sz="2800" b="1" kern="100" dirty="0" smtClean="0">
                <a:solidFill>
                  <a:schemeClr val="tx1"/>
                </a:solidFill>
                <a:latin typeface="Century"/>
                <a:ea typeface="ＭＳ 明朝"/>
                <a:cs typeface="Times New Roman"/>
              </a:rPr>
              <a:t>事前確率</a:t>
            </a:r>
          </a:p>
          <a:p>
            <a:pPr algn="just">
              <a:spcAft>
                <a:spcPts val="0"/>
              </a:spcAft>
            </a:pPr>
            <a:r>
              <a:rPr lang="ja-JP" altLang="en-US" sz="2800" b="1" kern="100" dirty="0">
                <a:solidFill>
                  <a:schemeClr val="tx1"/>
                </a:solidFill>
                <a:latin typeface="Century"/>
                <a:ea typeface="ＭＳ 明朝"/>
                <a:cs typeface="Times New Roman"/>
              </a:rPr>
              <a:t>　</a:t>
            </a:r>
            <a:r>
              <a:rPr lang="ja-JP" altLang="en-US" sz="2800" b="1" kern="100" dirty="0" smtClean="0">
                <a:solidFill>
                  <a:schemeClr val="tx1"/>
                </a:solidFill>
                <a:latin typeface="Century"/>
                <a:ea typeface="ＭＳ 明朝"/>
                <a:cs typeface="Times New Roman"/>
              </a:rPr>
              <a:t>　　　　　■事象の記述</a:t>
            </a:r>
          </a:p>
          <a:p>
            <a:pPr algn="just">
              <a:spcAft>
                <a:spcPts val="0"/>
              </a:spcAft>
            </a:pPr>
            <a:r>
              <a:rPr lang="ja-JP" altLang="en-US" sz="2800" b="1" kern="100" dirty="0">
                <a:solidFill>
                  <a:schemeClr val="tx1"/>
                </a:solidFill>
                <a:latin typeface="Century"/>
                <a:ea typeface="ＭＳ 明朝"/>
                <a:cs typeface="Times New Roman"/>
              </a:rPr>
              <a:t>　</a:t>
            </a:r>
            <a:r>
              <a:rPr lang="ja-JP" altLang="en-US" sz="2800" b="1" kern="100" dirty="0" smtClean="0">
                <a:solidFill>
                  <a:schemeClr val="tx1"/>
                </a:solidFill>
                <a:latin typeface="Century"/>
                <a:ea typeface="ＭＳ 明朝"/>
                <a:cs typeface="Times New Roman"/>
              </a:rPr>
              <a:t>　　　　　■多重量化</a:t>
            </a:r>
          </a:p>
          <a:p>
            <a:pPr algn="just">
              <a:spcAft>
                <a:spcPts val="0"/>
              </a:spcAft>
            </a:pPr>
            <a:r>
              <a:rPr lang="ja-JP" altLang="en-US" sz="2800" b="1" kern="100" dirty="0">
                <a:solidFill>
                  <a:schemeClr val="tx1"/>
                </a:solidFill>
                <a:effectLst/>
                <a:latin typeface="Century"/>
                <a:ea typeface="ＭＳ 明朝"/>
                <a:cs typeface="Times New Roman"/>
              </a:rPr>
              <a:t>　</a:t>
            </a:r>
            <a:r>
              <a:rPr lang="ja-JP" altLang="en-US" sz="2800" b="1" kern="100" dirty="0" smtClean="0">
                <a:solidFill>
                  <a:schemeClr val="tx1"/>
                </a:solidFill>
                <a:effectLst/>
                <a:latin typeface="Century"/>
                <a:ea typeface="ＭＳ 明朝"/>
                <a:cs typeface="Times New Roman"/>
              </a:rPr>
              <a:t>　　　　　■自由意思</a:t>
            </a:r>
          </a:p>
          <a:p>
            <a:pPr algn="just">
              <a:spcAft>
                <a:spcPts val="0"/>
              </a:spcAft>
            </a:pPr>
            <a:r>
              <a:rPr lang="ja-JP" altLang="en-US" sz="2800" b="1" kern="100" dirty="0" smtClean="0">
                <a:solidFill>
                  <a:prstClr val="black"/>
                </a:solidFill>
                <a:latin typeface="Century"/>
                <a:ea typeface="ＭＳ 明朝"/>
                <a:cs typeface="Times New Roman"/>
              </a:rPr>
              <a:t>　</a:t>
            </a:r>
            <a:r>
              <a:rPr lang="ja-JP" altLang="ja-JP" sz="2800" b="1" kern="100" dirty="0" smtClean="0">
                <a:solidFill>
                  <a:prstClr val="black"/>
                </a:solidFill>
                <a:latin typeface="Century"/>
                <a:ea typeface="ＭＳ 明朝"/>
                <a:cs typeface="Times New Roman"/>
              </a:rPr>
              <a:t>§</a:t>
            </a:r>
            <a:r>
              <a:rPr lang="ja-JP" altLang="en-US" sz="2800" b="1" kern="100" dirty="0" smtClean="0">
                <a:solidFill>
                  <a:prstClr val="black"/>
                </a:solidFill>
                <a:latin typeface="Century"/>
                <a:ea typeface="ＭＳ 明朝"/>
                <a:cs typeface="Times New Roman"/>
              </a:rPr>
              <a:t>４　</a:t>
            </a:r>
            <a:r>
              <a:rPr lang="ja-JP" altLang="en-US" sz="2800" b="1" kern="100" dirty="0" smtClean="0">
                <a:solidFill>
                  <a:prstClr val="black"/>
                </a:solidFill>
                <a:latin typeface="+mn-ea"/>
                <a:cs typeface="Times New Roman"/>
              </a:rPr>
              <a:t>自我の多重性　　絶えざる別離　</a:t>
            </a:r>
            <a:endParaRPr lang="ja-JP" altLang="ja-JP" sz="2800" b="1" kern="100" dirty="0">
              <a:solidFill>
                <a:schemeClr val="tx1"/>
              </a:solidFill>
              <a:effectLst/>
              <a:latin typeface="+mn-ea"/>
              <a:cs typeface="Times New Roman"/>
            </a:endParaRP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3"/>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0162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814271944"/>
              </p:ext>
            </p:extLst>
          </p:nvPr>
        </p:nvGraphicFramePr>
        <p:xfrm>
          <a:off x="107950" y="188913"/>
          <a:ext cx="89281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3563888" y="3210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6" name="円/楕円 5"/>
          <p:cNvSpPr/>
          <p:nvPr/>
        </p:nvSpPr>
        <p:spPr>
          <a:xfrm>
            <a:off x="3208980" y="27533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5108592" y="22307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695428" y="1745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円/楕円 8"/>
          <p:cNvSpPr/>
          <p:nvPr/>
        </p:nvSpPr>
        <p:spPr>
          <a:xfrm>
            <a:off x="3720832" y="15811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56521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5682776" y="32632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円/楕円 11"/>
          <p:cNvSpPr/>
          <p:nvPr/>
        </p:nvSpPr>
        <p:spPr>
          <a:xfrm>
            <a:off x="5508104" y="38542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5004048" y="4267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4389492" y="45171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円/楕円 14"/>
          <p:cNvSpPr/>
          <p:nvPr/>
        </p:nvSpPr>
        <p:spPr>
          <a:xfrm>
            <a:off x="3808472" y="43596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3370332" y="39163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円/楕円 16"/>
          <p:cNvSpPr/>
          <p:nvPr/>
        </p:nvSpPr>
        <p:spPr>
          <a:xfrm>
            <a:off x="2933700" y="34625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円/楕円 17"/>
          <p:cNvSpPr/>
          <p:nvPr/>
        </p:nvSpPr>
        <p:spPr>
          <a:xfrm>
            <a:off x="2627784" y="2958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円/楕円 18"/>
          <p:cNvSpPr/>
          <p:nvPr/>
        </p:nvSpPr>
        <p:spPr>
          <a:xfrm>
            <a:off x="2704924" y="23022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044200" y="1700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232116" y="1266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5360620" y="16962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38519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5" name="円/楕円 24"/>
          <p:cNvSpPr/>
          <p:nvPr/>
        </p:nvSpPr>
        <p:spPr>
          <a:xfrm>
            <a:off x="4572000" y="25892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6" name="円/楕円 25"/>
          <p:cNvSpPr/>
          <p:nvPr/>
        </p:nvSpPr>
        <p:spPr>
          <a:xfrm>
            <a:off x="4175956" y="20852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27" name="円/楕円 26"/>
          <p:cNvSpPr/>
          <p:nvPr/>
        </p:nvSpPr>
        <p:spPr>
          <a:xfrm>
            <a:off x="3491880" y="2204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5091472" y="34122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9" name="円/楕円 28"/>
          <p:cNvSpPr/>
          <p:nvPr/>
        </p:nvSpPr>
        <p:spPr>
          <a:xfrm>
            <a:off x="4587416" y="3866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0" name="円/楕円 29"/>
          <p:cNvSpPr/>
          <p:nvPr/>
        </p:nvSpPr>
        <p:spPr>
          <a:xfrm>
            <a:off x="3972860" y="37206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1" name="円/楕円 30"/>
          <p:cNvSpPr/>
          <p:nvPr/>
        </p:nvSpPr>
        <p:spPr>
          <a:xfrm>
            <a:off x="5108592" y="285142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2" name="円/楕円 31"/>
          <p:cNvSpPr/>
          <p:nvPr/>
        </p:nvSpPr>
        <p:spPr>
          <a:xfrm>
            <a:off x="4899248" y="11921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5934804" y="493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6186832" y="4324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6156332" y="37145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6325344" y="31602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2375756"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2015716" y="22475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2015716" y="290819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2267744" y="35307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2704924" y="40870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3185728" y="4576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3743908"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312528" y="5106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4932392" y="49111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6263424" y="25725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5588084" y="4482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5821288" y="20873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1508056" y="26024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2130564" y="40956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2382592" y="46832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2935012" y="5133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6706224" y="38191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6940252" y="33160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933160"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3468804" y="55214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4067944" y="57102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597352" y="48636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871320" y="27607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6062464" y="15137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6534120" y="1970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4784752"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5403304" y="52065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円/楕円 64"/>
          <p:cNvSpPr/>
          <p:nvPr/>
        </p:nvSpPr>
        <p:spPr>
          <a:xfrm>
            <a:off x="6408184" y="2593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円/楕円 65"/>
          <p:cNvSpPr/>
          <p:nvPr/>
        </p:nvSpPr>
        <p:spPr>
          <a:xfrm>
            <a:off x="7719116" y="23163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7" name="円/楕円 66"/>
          <p:cNvSpPr/>
          <p:nvPr/>
        </p:nvSpPr>
        <p:spPr>
          <a:xfrm>
            <a:off x="5148064" y="5056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円/楕円 67"/>
          <p:cNvSpPr/>
          <p:nvPr/>
        </p:nvSpPr>
        <p:spPr>
          <a:xfrm>
            <a:off x="5904148" y="5673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円/楕円 68"/>
          <p:cNvSpPr/>
          <p:nvPr/>
        </p:nvSpPr>
        <p:spPr>
          <a:xfrm>
            <a:off x="6506752" y="10097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円/楕円 69"/>
          <p:cNvSpPr/>
          <p:nvPr/>
        </p:nvSpPr>
        <p:spPr>
          <a:xfrm>
            <a:off x="6917392" y="14886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円/楕円 70"/>
          <p:cNvSpPr/>
          <p:nvPr/>
        </p:nvSpPr>
        <p:spPr>
          <a:xfrm>
            <a:off x="7317548" y="39665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2" name="円/楕円 71"/>
          <p:cNvSpPr/>
          <p:nvPr/>
        </p:nvSpPr>
        <p:spPr>
          <a:xfrm>
            <a:off x="7581252" y="34686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円/楕円 72"/>
          <p:cNvSpPr/>
          <p:nvPr/>
        </p:nvSpPr>
        <p:spPr>
          <a:xfrm>
            <a:off x="7507300" y="28413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円/楕円 73"/>
          <p:cNvSpPr/>
          <p:nvPr/>
        </p:nvSpPr>
        <p:spPr>
          <a:xfrm>
            <a:off x="5536820" y="10714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円/楕円 74"/>
          <p:cNvSpPr/>
          <p:nvPr/>
        </p:nvSpPr>
        <p:spPr>
          <a:xfrm>
            <a:off x="7101408" y="21511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円/楕円 75"/>
          <p:cNvSpPr/>
          <p:nvPr/>
        </p:nvSpPr>
        <p:spPr>
          <a:xfrm>
            <a:off x="6487048" y="54235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7" name="円/楕円 76"/>
          <p:cNvSpPr/>
          <p:nvPr/>
        </p:nvSpPr>
        <p:spPr>
          <a:xfrm>
            <a:off x="5904148" y="5532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円/楕円 77"/>
          <p:cNvSpPr/>
          <p:nvPr/>
        </p:nvSpPr>
        <p:spPr>
          <a:xfrm>
            <a:off x="7010808" y="5944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9" name="円/楕円 78"/>
          <p:cNvSpPr/>
          <p:nvPr/>
        </p:nvSpPr>
        <p:spPr>
          <a:xfrm>
            <a:off x="7421408"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0" name="円/楕円 79"/>
          <p:cNvSpPr/>
          <p:nvPr/>
        </p:nvSpPr>
        <p:spPr>
          <a:xfrm>
            <a:off x="7605464"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円/楕円 80"/>
          <p:cNvSpPr/>
          <p:nvPr/>
        </p:nvSpPr>
        <p:spPr>
          <a:xfrm>
            <a:off x="8343604" y="20894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2" name="円/楕円 81"/>
          <p:cNvSpPr/>
          <p:nvPr/>
        </p:nvSpPr>
        <p:spPr>
          <a:xfrm>
            <a:off x="8205228" y="2706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円/楕円 82"/>
          <p:cNvSpPr/>
          <p:nvPr/>
        </p:nvSpPr>
        <p:spPr>
          <a:xfrm>
            <a:off x="8091576"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円/楕円 83"/>
          <p:cNvSpPr/>
          <p:nvPr/>
        </p:nvSpPr>
        <p:spPr>
          <a:xfrm>
            <a:off x="7971144"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円/楕円 84"/>
          <p:cNvSpPr/>
          <p:nvPr/>
        </p:nvSpPr>
        <p:spPr>
          <a:xfrm>
            <a:off x="7718332" y="44352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円/楕円 85"/>
          <p:cNvSpPr/>
          <p:nvPr/>
        </p:nvSpPr>
        <p:spPr>
          <a:xfrm>
            <a:off x="7317548" y="49111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7" name="円/楕円 86"/>
          <p:cNvSpPr/>
          <p:nvPr/>
        </p:nvSpPr>
        <p:spPr>
          <a:xfrm>
            <a:off x="7077196" y="54704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円/楕円 87"/>
          <p:cNvSpPr/>
          <p:nvPr/>
        </p:nvSpPr>
        <p:spPr>
          <a:xfrm>
            <a:off x="6672064" y="60369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89" name="円/楕円 88"/>
          <p:cNvSpPr/>
          <p:nvPr/>
        </p:nvSpPr>
        <p:spPr>
          <a:xfrm>
            <a:off x="6009692" y="6158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円/楕円 89"/>
          <p:cNvSpPr/>
          <p:nvPr/>
        </p:nvSpPr>
        <p:spPr>
          <a:xfrm>
            <a:off x="4573016" y="61508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円/楕円 90"/>
          <p:cNvSpPr/>
          <p:nvPr/>
        </p:nvSpPr>
        <p:spPr>
          <a:xfrm>
            <a:off x="5317232" y="59068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2" name="円/楕円 91"/>
          <p:cNvSpPr/>
          <p:nvPr/>
        </p:nvSpPr>
        <p:spPr>
          <a:xfrm>
            <a:off x="4585768" y="667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円/楕円 92"/>
          <p:cNvSpPr/>
          <p:nvPr/>
        </p:nvSpPr>
        <p:spPr>
          <a:xfrm>
            <a:off x="3923928" y="6881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円/楕円 93"/>
          <p:cNvSpPr/>
          <p:nvPr/>
        </p:nvSpPr>
        <p:spPr>
          <a:xfrm>
            <a:off x="4175956" y="1485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95" name="円/楕円 94"/>
          <p:cNvSpPr/>
          <p:nvPr/>
        </p:nvSpPr>
        <p:spPr>
          <a:xfrm>
            <a:off x="3420224" y="253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6" name="円/楕円 95"/>
          <p:cNvSpPr/>
          <p:nvPr/>
        </p:nvSpPr>
        <p:spPr>
          <a:xfrm>
            <a:off x="2964412" y="6525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7" name="円/楕円 96"/>
          <p:cNvSpPr/>
          <p:nvPr/>
        </p:nvSpPr>
        <p:spPr>
          <a:xfrm>
            <a:off x="2675244" y="1156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8" name="円/楕円 97"/>
          <p:cNvSpPr/>
          <p:nvPr/>
        </p:nvSpPr>
        <p:spPr>
          <a:xfrm>
            <a:off x="3370332"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9" name="円/楕円 98"/>
          <p:cNvSpPr/>
          <p:nvPr/>
        </p:nvSpPr>
        <p:spPr>
          <a:xfrm>
            <a:off x="7673436" y="35477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0" name="円/楕円 99"/>
          <p:cNvSpPr/>
          <p:nvPr/>
        </p:nvSpPr>
        <p:spPr>
          <a:xfrm>
            <a:off x="7953200" y="81939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1" name="円/楕円 100"/>
          <p:cNvSpPr/>
          <p:nvPr/>
        </p:nvSpPr>
        <p:spPr>
          <a:xfrm>
            <a:off x="8124288" y="1457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2" name="円/楕円 101"/>
          <p:cNvSpPr/>
          <p:nvPr/>
        </p:nvSpPr>
        <p:spPr>
          <a:xfrm>
            <a:off x="8587228" y="3681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03" name="円/楕円 102"/>
          <p:cNvSpPr/>
          <p:nvPr/>
        </p:nvSpPr>
        <p:spPr>
          <a:xfrm>
            <a:off x="8343604" y="44041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4" name="円/楕円 103"/>
          <p:cNvSpPr/>
          <p:nvPr/>
        </p:nvSpPr>
        <p:spPr>
          <a:xfrm>
            <a:off x="7994060"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5" name="円/楕円 104"/>
          <p:cNvSpPr/>
          <p:nvPr/>
        </p:nvSpPr>
        <p:spPr>
          <a:xfrm>
            <a:off x="767343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円/楕円 105"/>
          <p:cNvSpPr/>
          <p:nvPr/>
        </p:nvSpPr>
        <p:spPr>
          <a:xfrm>
            <a:off x="1564980" y="3301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円/楕円 106"/>
          <p:cNvSpPr/>
          <p:nvPr/>
        </p:nvSpPr>
        <p:spPr>
          <a:xfrm>
            <a:off x="1493932" y="3989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円/楕円 107"/>
          <p:cNvSpPr/>
          <p:nvPr/>
        </p:nvSpPr>
        <p:spPr>
          <a:xfrm>
            <a:off x="1060924" y="30519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円/楕円 108"/>
          <p:cNvSpPr/>
          <p:nvPr/>
        </p:nvSpPr>
        <p:spPr>
          <a:xfrm>
            <a:off x="2540144" y="1840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円/楕円 109"/>
          <p:cNvSpPr/>
          <p:nvPr/>
        </p:nvSpPr>
        <p:spPr>
          <a:xfrm>
            <a:off x="2171188" y="7687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円/楕円 110"/>
          <p:cNvSpPr/>
          <p:nvPr/>
        </p:nvSpPr>
        <p:spPr>
          <a:xfrm>
            <a:off x="1860828" y="14217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円/楕円 111"/>
          <p:cNvSpPr/>
          <p:nvPr/>
        </p:nvSpPr>
        <p:spPr>
          <a:xfrm>
            <a:off x="1495124" y="19970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円/楕円 112"/>
          <p:cNvSpPr/>
          <p:nvPr/>
        </p:nvSpPr>
        <p:spPr>
          <a:xfrm>
            <a:off x="1004000" y="36736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4" name="円/楕円 113"/>
          <p:cNvSpPr/>
          <p:nvPr/>
        </p:nvSpPr>
        <p:spPr>
          <a:xfrm>
            <a:off x="1745960" y="45908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円/楕円 114"/>
          <p:cNvSpPr/>
          <p:nvPr/>
        </p:nvSpPr>
        <p:spPr>
          <a:xfrm>
            <a:off x="1805804" y="52183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円/楕円 115"/>
          <p:cNvSpPr/>
          <p:nvPr/>
        </p:nvSpPr>
        <p:spPr>
          <a:xfrm>
            <a:off x="2321064" y="5393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円/楕円 116"/>
          <p:cNvSpPr/>
          <p:nvPr/>
        </p:nvSpPr>
        <p:spPr>
          <a:xfrm>
            <a:off x="2886648"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円/楕円 117"/>
          <p:cNvSpPr/>
          <p:nvPr/>
        </p:nvSpPr>
        <p:spPr>
          <a:xfrm>
            <a:off x="3720832" y="6158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9" name="円/楕円 118"/>
          <p:cNvSpPr/>
          <p:nvPr/>
        </p:nvSpPr>
        <p:spPr>
          <a:xfrm>
            <a:off x="1512208" y="8545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円/楕円 119"/>
          <p:cNvSpPr/>
          <p:nvPr/>
        </p:nvSpPr>
        <p:spPr>
          <a:xfrm>
            <a:off x="808896" y="23544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1" name="円/楕円 120"/>
          <p:cNvSpPr/>
          <p:nvPr/>
        </p:nvSpPr>
        <p:spPr>
          <a:xfrm>
            <a:off x="1004000" y="1700808"/>
            <a:ext cx="504056" cy="504056"/>
          </a:xfrm>
          <a:prstGeom prst="ellipse">
            <a:avLst/>
          </a:prstGeom>
          <a:solidFill>
            <a:srgbClr val="00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円/楕円 121"/>
          <p:cNvSpPr/>
          <p:nvPr/>
        </p:nvSpPr>
        <p:spPr>
          <a:xfrm>
            <a:off x="986860"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円/楕円 122"/>
          <p:cNvSpPr/>
          <p:nvPr/>
        </p:nvSpPr>
        <p:spPr>
          <a:xfrm>
            <a:off x="1164428" y="62143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4" name="円/楕円 123"/>
          <p:cNvSpPr/>
          <p:nvPr/>
        </p:nvSpPr>
        <p:spPr>
          <a:xfrm>
            <a:off x="657904" y="560792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5" name="円/楕円 124"/>
          <p:cNvSpPr/>
          <p:nvPr/>
        </p:nvSpPr>
        <p:spPr>
          <a:xfrm>
            <a:off x="1731720" y="2654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6" name="円/楕円 125"/>
          <p:cNvSpPr/>
          <p:nvPr/>
        </p:nvSpPr>
        <p:spPr>
          <a:xfrm>
            <a:off x="912400" y="341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7" name="円/楕円 126"/>
          <p:cNvSpPr/>
          <p:nvPr/>
        </p:nvSpPr>
        <p:spPr>
          <a:xfrm>
            <a:off x="431772" y="8140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円/楕円 127"/>
          <p:cNvSpPr/>
          <p:nvPr/>
        </p:nvSpPr>
        <p:spPr>
          <a:xfrm>
            <a:off x="304840" y="1459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円/楕円 128"/>
          <p:cNvSpPr/>
          <p:nvPr/>
        </p:nvSpPr>
        <p:spPr>
          <a:xfrm>
            <a:off x="179292" y="2065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円/楕円 129"/>
          <p:cNvSpPr/>
          <p:nvPr/>
        </p:nvSpPr>
        <p:spPr>
          <a:xfrm>
            <a:off x="219628" y="27291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円/楕円 130"/>
          <p:cNvSpPr/>
          <p:nvPr/>
        </p:nvSpPr>
        <p:spPr>
          <a:xfrm>
            <a:off x="438592"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円/楕円 131"/>
          <p:cNvSpPr/>
          <p:nvPr/>
        </p:nvSpPr>
        <p:spPr>
          <a:xfrm>
            <a:off x="556868" y="49316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円/楕円 132"/>
          <p:cNvSpPr/>
          <p:nvPr/>
        </p:nvSpPr>
        <p:spPr>
          <a:xfrm>
            <a:off x="436496"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円/楕円 133"/>
          <p:cNvSpPr/>
          <p:nvPr/>
        </p:nvSpPr>
        <p:spPr>
          <a:xfrm>
            <a:off x="954128" y="43548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円/楕円 134"/>
          <p:cNvSpPr/>
          <p:nvPr/>
        </p:nvSpPr>
        <p:spPr>
          <a:xfrm>
            <a:off x="1192580" y="489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6" name="円/楕円 135"/>
          <p:cNvSpPr/>
          <p:nvPr/>
        </p:nvSpPr>
        <p:spPr>
          <a:xfrm>
            <a:off x="1236420" y="5496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円/楕円 136"/>
          <p:cNvSpPr/>
          <p:nvPr/>
        </p:nvSpPr>
        <p:spPr>
          <a:xfrm>
            <a:off x="1721964"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8" name="円/楕円 137"/>
          <p:cNvSpPr/>
          <p:nvPr/>
        </p:nvSpPr>
        <p:spPr>
          <a:xfrm>
            <a:off x="2309860" y="60693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39" name="円/楕円 138"/>
          <p:cNvSpPr/>
          <p:nvPr/>
        </p:nvSpPr>
        <p:spPr>
          <a:xfrm>
            <a:off x="7421448" y="6175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円/楕円 139"/>
          <p:cNvSpPr/>
          <p:nvPr/>
        </p:nvSpPr>
        <p:spPr>
          <a:xfrm>
            <a:off x="5648516"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円/楕円 140"/>
          <p:cNvSpPr/>
          <p:nvPr/>
        </p:nvSpPr>
        <p:spPr>
          <a:xfrm>
            <a:off x="186564" y="1840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2" name="円/楕円 141"/>
          <p:cNvSpPr/>
          <p:nvPr/>
        </p:nvSpPr>
        <p:spPr>
          <a:xfrm>
            <a:off x="52812" y="53431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3" name="円/楕円 142"/>
          <p:cNvSpPr/>
          <p:nvPr/>
        </p:nvSpPr>
        <p:spPr>
          <a:xfrm>
            <a:off x="153848"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4" name="円/楕円 143"/>
          <p:cNvSpPr/>
          <p:nvPr/>
        </p:nvSpPr>
        <p:spPr>
          <a:xfrm>
            <a:off x="6953372"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5" name="円/楕円 144"/>
          <p:cNvSpPr/>
          <p:nvPr/>
        </p:nvSpPr>
        <p:spPr>
          <a:xfrm>
            <a:off x="8506168" y="3665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6" name="円/楕円 145"/>
          <p:cNvSpPr/>
          <p:nvPr/>
        </p:nvSpPr>
        <p:spPr>
          <a:xfrm>
            <a:off x="8498116" y="10661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7" name="円/楕円 146"/>
          <p:cNvSpPr/>
          <p:nvPr/>
        </p:nvSpPr>
        <p:spPr>
          <a:xfrm>
            <a:off x="8177492" y="61127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8" name="円/楕円 147"/>
          <p:cNvSpPr/>
          <p:nvPr/>
        </p:nvSpPr>
        <p:spPr>
          <a:xfrm>
            <a:off x="837631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円/楕円 148"/>
          <p:cNvSpPr/>
          <p:nvPr/>
        </p:nvSpPr>
        <p:spPr>
          <a:xfrm>
            <a:off x="186564" y="60693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0" name="円/楕円 149"/>
          <p:cNvSpPr/>
          <p:nvPr/>
        </p:nvSpPr>
        <p:spPr>
          <a:xfrm>
            <a:off x="4389156" y="31812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 name="フリーフォーム 1"/>
          <p:cNvSpPr/>
          <p:nvPr/>
        </p:nvSpPr>
        <p:spPr>
          <a:xfrm>
            <a:off x="3296228" y="2362200"/>
            <a:ext cx="3416992" cy="2491795"/>
          </a:xfrm>
          <a:custGeom>
            <a:avLst/>
            <a:gdLst>
              <a:gd name="connsiteX0" fmla="*/ 1516380 w 3383280"/>
              <a:gd name="connsiteY0" fmla="*/ 0 h 2491795"/>
              <a:gd name="connsiteX1" fmla="*/ 1516380 w 3383280"/>
              <a:gd name="connsiteY1" fmla="*/ 0 h 2491795"/>
              <a:gd name="connsiteX2" fmla="*/ 1455420 w 3383280"/>
              <a:gd name="connsiteY2" fmla="*/ 38100 h 2491795"/>
              <a:gd name="connsiteX3" fmla="*/ 1394460 w 3383280"/>
              <a:gd name="connsiteY3" fmla="*/ 106680 h 2491795"/>
              <a:gd name="connsiteX4" fmla="*/ 1386840 w 3383280"/>
              <a:gd name="connsiteY4" fmla="*/ 137160 h 2491795"/>
              <a:gd name="connsiteX5" fmla="*/ 1379220 w 3383280"/>
              <a:gd name="connsiteY5" fmla="*/ 198120 h 2491795"/>
              <a:gd name="connsiteX6" fmla="*/ 1356360 w 3383280"/>
              <a:gd name="connsiteY6" fmla="*/ 220980 h 2491795"/>
              <a:gd name="connsiteX7" fmla="*/ 1310640 w 3383280"/>
              <a:gd name="connsiteY7" fmla="*/ 236220 h 2491795"/>
              <a:gd name="connsiteX8" fmla="*/ 1287780 w 3383280"/>
              <a:gd name="connsiteY8" fmla="*/ 259080 h 2491795"/>
              <a:gd name="connsiteX9" fmla="*/ 1257300 w 3383280"/>
              <a:gd name="connsiteY9" fmla="*/ 266700 h 2491795"/>
              <a:gd name="connsiteX10" fmla="*/ 1219200 w 3383280"/>
              <a:gd name="connsiteY10" fmla="*/ 274320 h 2491795"/>
              <a:gd name="connsiteX11" fmla="*/ 1196340 w 3383280"/>
              <a:gd name="connsiteY11" fmla="*/ 281940 h 2491795"/>
              <a:gd name="connsiteX12" fmla="*/ 1036320 w 3383280"/>
              <a:gd name="connsiteY12" fmla="*/ 289560 h 2491795"/>
              <a:gd name="connsiteX13" fmla="*/ 853440 w 3383280"/>
              <a:gd name="connsiteY13" fmla="*/ 274320 h 2491795"/>
              <a:gd name="connsiteX14" fmla="*/ 830580 w 3383280"/>
              <a:gd name="connsiteY14" fmla="*/ 266700 h 2491795"/>
              <a:gd name="connsiteX15" fmla="*/ 647700 w 3383280"/>
              <a:gd name="connsiteY15" fmla="*/ 259080 h 2491795"/>
              <a:gd name="connsiteX16" fmla="*/ 640080 w 3383280"/>
              <a:gd name="connsiteY16" fmla="*/ 281940 h 2491795"/>
              <a:gd name="connsiteX17" fmla="*/ 601980 w 3383280"/>
              <a:gd name="connsiteY17" fmla="*/ 320040 h 2491795"/>
              <a:gd name="connsiteX18" fmla="*/ 586740 w 3383280"/>
              <a:gd name="connsiteY18" fmla="*/ 342900 h 2491795"/>
              <a:gd name="connsiteX19" fmla="*/ 579120 w 3383280"/>
              <a:gd name="connsiteY19" fmla="*/ 365760 h 2491795"/>
              <a:gd name="connsiteX20" fmla="*/ 556260 w 3383280"/>
              <a:gd name="connsiteY20" fmla="*/ 381000 h 2491795"/>
              <a:gd name="connsiteX21" fmla="*/ 548640 w 3383280"/>
              <a:gd name="connsiteY21" fmla="*/ 403860 h 2491795"/>
              <a:gd name="connsiteX22" fmla="*/ 525780 w 3383280"/>
              <a:gd name="connsiteY22" fmla="*/ 419100 h 2491795"/>
              <a:gd name="connsiteX23" fmla="*/ 502920 w 3383280"/>
              <a:gd name="connsiteY23" fmla="*/ 441960 h 2491795"/>
              <a:gd name="connsiteX24" fmla="*/ 480060 w 3383280"/>
              <a:gd name="connsiteY24" fmla="*/ 495300 h 2491795"/>
              <a:gd name="connsiteX25" fmla="*/ 464820 w 3383280"/>
              <a:gd name="connsiteY25" fmla="*/ 518160 h 2491795"/>
              <a:gd name="connsiteX26" fmla="*/ 449580 w 3383280"/>
              <a:gd name="connsiteY26" fmla="*/ 579120 h 2491795"/>
              <a:gd name="connsiteX27" fmla="*/ 441960 w 3383280"/>
              <a:gd name="connsiteY27" fmla="*/ 601980 h 2491795"/>
              <a:gd name="connsiteX28" fmla="*/ 434340 w 3383280"/>
              <a:gd name="connsiteY28" fmla="*/ 678180 h 2491795"/>
              <a:gd name="connsiteX29" fmla="*/ 419100 w 3383280"/>
              <a:gd name="connsiteY29" fmla="*/ 723900 h 2491795"/>
              <a:gd name="connsiteX30" fmla="*/ 411480 w 3383280"/>
              <a:gd name="connsiteY30" fmla="*/ 746760 h 2491795"/>
              <a:gd name="connsiteX31" fmla="*/ 396240 w 3383280"/>
              <a:gd name="connsiteY31" fmla="*/ 769620 h 2491795"/>
              <a:gd name="connsiteX32" fmla="*/ 373380 w 3383280"/>
              <a:gd name="connsiteY32" fmla="*/ 838200 h 2491795"/>
              <a:gd name="connsiteX33" fmla="*/ 365760 w 3383280"/>
              <a:gd name="connsiteY33" fmla="*/ 883920 h 2491795"/>
              <a:gd name="connsiteX34" fmla="*/ 327660 w 3383280"/>
              <a:gd name="connsiteY34" fmla="*/ 922020 h 2491795"/>
              <a:gd name="connsiteX35" fmla="*/ 266700 w 3383280"/>
              <a:gd name="connsiteY35" fmla="*/ 990600 h 2491795"/>
              <a:gd name="connsiteX36" fmla="*/ 259080 w 3383280"/>
              <a:gd name="connsiteY36" fmla="*/ 1013460 h 2491795"/>
              <a:gd name="connsiteX37" fmla="*/ 243840 w 3383280"/>
              <a:gd name="connsiteY37" fmla="*/ 1043940 h 2491795"/>
              <a:gd name="connsiteX38" fmla="*/ 236220 w 3383280"/>
              <a:gd name="connsiteY38" fmla="*/ 1066800 h 2491795"/>
              <a:gd name="connsiteX39" fmla="*/ 213360 w 3383280"/>
              <a:gd name="connsiteY39" fmla="*/ 1089660 h 2491795"/>
              <a:gd name="connsiteX40" fmla="*/ 175260 w 3383280"/>
              <a:gd name="connsiteY40" fmla="*/ 1219200 h 2491795"/>
              <a:gd name="connsiteX41" fmla="*/ 160020 w 3383280"/>
              <a:gd name="connsiteY41" fmla="*/ 1318260 h 2491795"/>
              <a:gd name="connsiteX42" fmla="*/ 152400 w 3383280"/>
              <a:gd name="connsiteY42" fmla="*/ 1569720 h 2491795"/>
              <a:gd name="connsiteX43" fmla="*/ 144780 w 3383280"/>
              <a:gd name="connsiteY43" fmla="*/ 1592580 h 2491795"/>
              <a:gd name="connsiteX44" fmla="*/ 121920 w 3383280"/>
              <a:gd name="connsiteY44" fmla="*/ 1615440 h 2491795"/>
              <a:gd name="connsiteX45" fmla="*/ 91440 w 3383280"/>
              <a:gd name="connsiteY45" fmla="*/ 1668780 h 2491795"/>
              <a:gd name="connsiteX46" fmla="*/ 83820 w 3383280"/>
              <a:gd name="connsiteY46" fmla="*/ 1691640 h 2491795"/>
              <a:gd name="connsiteX47" fmla="*/ 68580 w 3383280"/>
              <a:gd name="connsiteY47" fmla="*/ 1714500 h 2491795"/>
              <a:gd name="connsiteX48" fmla="*/ 60960 w 3383280"/>
              <a:gd name="connsiteY48" fmla="*/ 1790700 h 2491795"/>
              <a:gd name="connsiteX49" fmla="*/ 38100 w 3383280"/>
              <a:gd name="connsiteY49" fmla="*/ 1813560 h 2491795"/>
              <a:gd name="connsiteX50" fmla="*/ 30480 w 3383280"/>
              <a:gd name="connsiteY50" fmla="*/ 1836420 h 2491795"/>
              <a:gd name="connsiteX51" fmla="*/ 15240 w 3383280"/>
              <a:gd name="connsiteY51" fmla="*/ 1859280 h 2491795"/>
              <a:gd name="connsiteX52" fmla="*/ 0 w 3383280"/>
              <a:gd name="connsiteY52" fmla="*/ 2019300 h 2491795"/>
              <a:gd name="connsiteX53" fmla="*/ 7620 w 3383280"/>
              <a:gd name="connsiteY53" fmla="*/ 2065020 h 2491795"/>
              <a:gd name="connsiteX54" fmla="*/ 76200 w 3383280"/>
              <a:gd name="connsiteY54" fmla="*/ 2118360 h 2491795"/>
              <a:gd name="connsiteX55" fmla="*/ 137160 w 3383280"/>
              <a:gd name="connsiteY55" fmla="*/ 2133600 h 2491795"/>
              <a:gd name="connsiteX56" fmla="*/ 373380 w 3383280"/>
              <a:gd name="connsiteY56" fmla="*/ 2118360 h 2491795"/>
              <a:gd name="connsiteX57" fmla="*/ 434340 w 3383280"/>
              <a:gd name="connsiteY57" fmla="*/ 2103120 h 2491795"/>
              <a:gd name="connsiteX58" fmla="*/ 457200 w 3383280"/>
              <a:gd name="connsiteY58" fmla="*/ 2080260 h 2491795"/>
              <a:gd name="connsiteX59" fmla="*/ 487680 w 3383280"/>
              <a:gd name="connsiteY59" fmla="*/ 2034540 h 2491795"/>
              <a:gd name="connsiteX60" fmla="*/ 502920 w 3383280"/>
              <a:gd name="connsiteY60" fmla="*/ 1981200 h 2491795"/>
              <a:gd name="connsiteX61" fmla="*/ 533400 w 3383280"/>
              <a:gd name="connsiteY61" fmla="*/ 1935480 h 2491795"/>
              <a:gd name="connsiteX62" fmla="*/ 548640 w 3383280"/>
              <a:gd name="connsiteY62" fmla="*/ 1912620 h 2491795"/>
              <a:gd name="connsiteX63" fmla="*/ 601980 w 3383280"/>
              <a:gd name="connsiteY63" fmla="*/ 1897380 h 2491795"/>
              <a:gd name="connsiteX64" fmla="*/ 655320 w 3383280"/>
              <a:gd name="connsiteY64" fmla="*/ 1874520 h 2491795"/>
              <a:gd name="connsiteX65" fmla="*/ 701040 w 3383280"/>
              <a:gd name="connsiteY65" fmla="*/ 1882140 h 2491795"/>
              <a:gd name="connsiteX66" fmla="*/ 754380 w 3383280"/>
              <a:gd name="connsiteY66" fmla="*/ 1897380 h 2491795"/>
              <a:gd name="connsiteX67" fmla="*/ 777240 w 3383280"/>
              <a:gd name="connsiteY67" fmla="*/ 1912620 h 2491795"/>
              <a:gd name="connsiteX68" fmla="*/ 899160 w 3383280"/>
              <a:gd name="connsiteY68" fmla="*/ 1935480 h 2491795"/>
              <a:gd name="connsiteX69" fmla="*/ 922020 w 3383280"/>
              <a:gd name="connsiteY69" fmla="*/ 1950720 h 2491795"/>
              <a:gd name="connsiteX70" fmla="*/ 944880 w 3383280"/>
              <a:gd name="connsiteY70" fmla="*/ 1958340 h 2491795"/>
              <a:gd name="connsiteX71" fmla="*/ 1005840 w 3383280"/>
              <a:gd name="connsiteY71" fmla="*/ 1973580 h 2491795"/>
              <a:gd name="connsiteX72" fmla="*/ 1104900 w 3383280"/>
              <a:gd name="connsiteY72" fmla="*/ 1988820 h 2491795"/>
              <a:gd name="connsiteX73" fmla="*/ 1143000 w 3383280"/>
              <a:gd name="connsiteY73" fmla="*/ 2004060 h 2491795"/>
              <a:gd name="connsiteX74" fmla="*/ 1203960 w 3383280"/>
              <a:gd name="connsiteY74" fmla="*/ 2011680 h 2491795"/>
              <a:gd name="connsiteX75" fmla="*/ 1249680 w 3383280"/>
              <a:gd name="connsiteY75" fmla="*/ 2019300 h 2491795"/>
              <a:gd name="connsiteX76" fmla="*/ 1272540 w 3383280"/>
              <a:gd name="connsiteY76" fmla="*/ 2034540 h 2491795"/>
              <a:gd name="connsiteX77" fmla="*/ 1318260 w 3383280"/>
              <a:gd name="connsiteY77" fmla="*/ 2080260 h 2491795"/>
              <a:gd name="connsiteX78" fmla="*/ 1348740 w 3383280"/>
              <a:gd name="connsiteY78" fmla="*/ 2087880 h 2491795"/>
              <a:gd name="connsiteX79" fmla="*/ 1394460 w 3383280"/>
              <a:gd name="connsiteY79" fmla="*/ 2103120 h 2491795"/>
              <a:gd name="connsiteX80" fmla="*/ 1417320 w 3383280"/>
              <a:gd name="connsiteY80" fmla="*/ 2118360 h 2491795"/>
              <a:gd name="connsiteX81" fmla="*/ 1463040 w 3383280"/>
              <a:gd name="connsiteY81" fmla="*/ 2133600 h 2491795"/>
              <a:gd name="connsiteX82" fmla="*/ 1485900 w 3383280"/>
              <a:gd name="connsiteY82" fmla="*/ 2156460 h 2491795"/>
              <a:gd name="connsiteX83" fmla="*/ 1516380 w 3383280"/>
              <a:gd name="connsiteY83" fmla="*/ 2202180 h 2491795"/>
              <a:gd name="connsiteX84" fmla="*/ 1562100 w 3383280"/>
              <a:gd name="connsiteY84" fmla="*/ 2232660 h 2491795"/>
              <a:gd name="connsiteX85" fmla="*/ 1584960 w 3383280"/>
              <a:gd name="connsiteY85" fmla="*/ 2247900 h 2491795"/>
              <a:gd name="connsiteX86" fmla="*/ 1607820 w 3383280"/>
              <a:gd name="connsiteY86" fmla="*/ 2255520 h 2491795"/>
              <a:gd name="connsiteX87" fmla="*/ 1638300 w 3383280"/>
              <a:gd name="connsiteY87" fmla="*/ 2270760 h 2491795"/>
              <a:gd name="connsiteX88" fmla="*/ 1668780 w 3383280"/>
              <a:gd name="connsiteY88" fmla="*/ 2278380 h 2491795"/>
              <a:gd name="connsiteX89" fmla="*/ 1691640 w 3383280"/>
              <a:gd name="connsiteY89" fmla="*/ 2286000 h 2491795"/>
              <a:gd name="connsiteX90" fmla="*/ 1729740 w 3383280"/>
              <a:gd name="connsiteY90" fmla="*/ 2354580 h 2491795"/>
              <a:gd name="connsiteX91" fmla="*/ 1744980 w 3383280"/>
              <a:gd name="connsiteY91" fmla="*/ 2377440 h 2491795"/>
              <a:gd name="connsiteX92" fmla="*/ 1813560 w 3383280"/>
              <a:gd name="connsiteY92" fmla="*/ 2430780 h 2491795"/>
              <a:gd name="connsiteX93" fmla="*/ 1828800 w 3383280"/>
              <a:gd name="connsiteY93" fmla="*/ 2453640 h 2491795"/>
              <a:gd name="connsiteX94" fmla="*/ 1965960 w 3383280"/>
              <a:gd name="connsiteY94" fmla="*/ 2476500 h 2491795"/>
              <a:gd name="connsiteX95" fmla="*/ 2057400 w 3383280"/>
              <a:gd name="connsiteY95" fmla="*/ 2484120 h 2491795"/>
              <a:gd name="connsiteX96" fmla="*/ 2080260 w 3383280"/>
              <a:gd name="connsiteY96" fmla="*/ 2476500 h 2491795"/>
              <a:gd name="connsiteX97" fmla="*/ 2240280 w 3383280"/>
              <a:gd name="connsiteY97" fmla="*/ 2468880 h 2491795"/>
              <a:gd name="connsiteX98" fmla="*/ 2247900 w 3383280"/>
              <a:gd name="connsiteY98" fmla="*/ 2354580 h 2491795"/>
              <a:gd name="connsiteX99" fmla="*/ 2255520 w 3383280"/>
              <a:gd name="connsiteY99" fmla="*/ 2133600 h 2491795"/>
              <a:gd name="connsiteX100" fmla="*/ 2263140 w 3383280"/>
              <a:gd name="connsiteY100" fmla="*/ 2110740 h 2491795"/>
              <a:gd name="connsiteX101" fmla="*/ 2270760 w 3383280"/>
              <a:gd name="connsiteY101" fmla="*/ 2080260 h 2491795"/>
              <a:gd name="connsiteX102" fmla="*/ 2293620 w 3383280"/>
              <a:gd name="connsiteY102" fmla="*/ 2072640 h 2491795"/>
              <a:gd name="connsiteX103" fmla="*/ 2346960 w 3383280"/>
              <a:gd name="connsiteY103" fmla="*/ 2042160 h 2491795"/>
              <a:gd name="connsiteX104" fmla="*/ 2392680 w 3383280"/>
              <a:gd name="connsiteY104" fmla="*/ 2026920 h 2491795"/>
              <a:gd name="connsiteX105" fmla="*/ 2583180 w 3383280"/>
              <a:gd name="connsiteY105" fmla="*/ 2011680 h 2491795"/>
              <a:gd name="connsiteX106" fmla="*/ 2644140 w 3383280"/>
              <a:gd name="connsiteY106" fmla="*/ 1981200 h 2491795"/>
              <a:gd name="connsiteX107" fmla="*/ 2689860 w 3383280"/>
              <a:gd name="connsiteY107" fmla="*/ 1965960 h 2491795"/>
              <a:gd name="connsiteX108" fmla="*/ 2712720 w 3383280"/>
              <a:gd name="connsiteY108" fmla="*/ 1943100 h 2491795"/>
              <a:gd name="connsiteX109" fmla="*/ 2735580 w 3383280"/>
              <a:gd name="connsiteY109" fmla="*/ 1927860 h 2491795"/>
              <a:gd name="connsiteX110" fmla="*/ 2842260 w 3383280"/>
              <a:gd name="connsiteY110" fmla="*/ 1912620 h 2491795"/>
              <a:gd name="connsiteX111" fmla="*/ 2865120 w 3383280"/>
              <a:gd name="connsiteY111" fmla="*/ 1905000 h 2491795"/>
              <a:gd name="connsiteX112" fmla="*/ 3215640 w 3383280"/>
              <a:gd name="connsiteY112" fmla="*/ 1889760 h 2491795"/>
              <a:gd name="connsiteX113" fmla="*/ 3223260 w 3383280"/>
              <a:gd name="connsiteY113" fmla="*/ 1866900 h 2491795"/>
              <a:gd name="connsiteX114" fmla="*/ 3238500 w 3383280"/>
              <a:gd name="connsiteY114" fmla="*/ 1844040 h 2491795"/>
              <a:gd name="connsiteX115" fmla="*/ 3276600 w 3383280"/>
              <a:gd name="connsiteY115" fmla="*/ 1767840 h 2491795"/>
              <a:gd name="connsiteX116" fmla="*/ 3322320 w 3383280"/>
              <a:gd name="connsiteY116" fmla="*/ 1722120 h 2491795"/>
              <a:gd name="connsiteX117" fmla="*/ 3329940 w 3383280"/>
              <a:gd name="connsiteY117" fmla="*/ 1699260 h 2491795"/>
              <a:gd name="connsiteX118" fmla="*/ 3360420 w 3383280"/>
              <a:gd name="connsiteY118" fmla="*/ 1638300 h 2491795"/>
              <a:gd name="connsiteX119" fmla="*/ 3375660 w 3383280"/>
              <a:gd name="connsiteY119" fmla="*/ 1569720 h 2491795"/>
              <a:gd name="connsiteX120" fmla="*/ 3383280 w 3383280"/>
              <a:gd name="connsiteY120" fmla="*/ 1546860 h 2491795"/>
              <a:gd name="connsiteX121" fmla="*/ 3375660 w 3383280"/>
              <a:gd name="connsiteY121" fmla="*/ 1432560 h 2491795"/>
              <a:gd name="connsiteX122" fmla="*/ 3368040 w 3383280"/>
              <a:gd name="connsiteY122" fmla="*/ 1402080 h 2491795"/>
              <a:gd name="connsiteX123" fmla="*/ 3345180 w 3383280"/>
              <a:gd name="connsiteY123" fmla="*/ 1379220 h 2491795"/>
              <a:gd name="connsiteX124" fmla="*/ 3299460 w 3383280"/>
              <a:gd name="connsiteY124" fmla="*/ 1356360 h 2491795"/>
              <a:gd name="connsiteX125" fmla="*/ 3268980 w 3383280"/>
              <a:gd name="connsiteY125" fmla="*/ 1348740 h 2491795"/>
              <a:gd name="connsiteX126" fmla="*/ 3215640 w 3383280"/>
              <a:gd name="connsiteY126" fmla="*/ 1325880 h 2491795"/>
              <a:gd name="connsiteX127" fmla="*/ 3108960 w 3383280"/>
              <a:gd name="connsiteY127" fmla="*/ 1310640 h 2491795"/>
              <a:gd name="connsiteX128" fmla="*/ 3086100 w 3383280"/>
              <a:gd name="connsiteY128" fmla="*/ 1303020 h 2491795"/>
              <a:gd name="connsiteX129" fmla="*/ 3040380 w 3383280"/>
              <a:gd name="connsiteY129" fmla="*/ 1264920 h 2491795"/>
              <a:gd name="connsiteX130" fmla="*/ 3017520 w 3383280"/>
              <a:gd name="connsiteY130" fmla="*/ 1219200 h 2491795"/>
              <a:gd name="connsiteX131" fmla="*/ 2994660 w 3383280"/>
              <a:gd name="connsiteY131" fmla="*/ 1173480 h 2491795"/>
              <a:gd name="connsiteX132" fmla="*/ 2971800 w 3383280"/>
              <a:gd name="connsiteY132" fmla="*/ 1082040 h 2491795"/>
              <a:gd name="connsiteX133" fmla="*/ 2964180 w 3383280"/>
              <a:gd name="connsiteY133" fmla="*/ 1051560 h 2491795"/>
              <a:gd name="connsiteX134" fmla="*/ 2948940 w 3383280"/>
              <a:gd name="connsiteY134" fmla="*/ 1028700 h 2491795"/>
              <a:gd name="connsiteX135" fmla="*/ 2941320 w 3383280"/>
              <a:gd name="connsiteY135" fmla="*/ 998220 h 2491795"/>
              <a:gd name="connsiteX136" fmla="*/ 2933700 w 3383280"/>
              <a:gd name="connsiteY136" fmla="*/ 975360 h 2491795"/>
              <a:gd name="connsiteX137" fmla="*/ 2926080 w 3383280"/>
              <a:gd name="connsiteY137" fmla="*/ 929640 h 2491795"/>
              <a:gd name="connsiteX138" fmla="*/ 2918460 w 3383280"/>
              <a:gd name="connsiteY138" fmla="*/ 792480 h 2491795"/>
              <a:gd name="connsiteX139" fmla="*/ 2910840 w 3383280"/>
              <a:gd name="connsiteY139" fmla="*/ 548640 h 2491795"/>
              <a:gd name="connsiteX140" fmla="*/ 2903220 w 3383280"/>
              <a:gd name="connsiteY140" fmla="*/ 518160 h 2491795"/>
              <a:gd name="connsiteX141" fmla="*/ 2887980 w 3383280"/>
              <a:gd name="connsiteY141" fmla="*/ 426720 h 2491795"/>
              <a:gd name="connsiteX142" fmla="*/ 2865120 w 3383280"/>
              <a:gd name="connsiteY142" fmla="*/ 365760 h 2491795"/>
              <a:gd name="connsiteX143" fmla="*/ 2827020 w 3383280"/>
              <a:gd name="connsiteY143" fmla="*/ 320040 h 2491795"/>
              <a:gd name="connsiteX144" fmla="*/ 2781300 w 3383280"/>
              <a:gd name="connsiteY144" fmla="*/ 297180 h 2491795"/>
              <a:gd name="connsiteX145" fmla="*/ 2735580 w 3383280"/>
              <a:gd name="connsiteY145" fmla="*/ 274320 h 2491795"/>
              <a:gd name="connsiteX146" fmla="*/ 2689860 w 3383280"/>
              <a:gd name="connsiteY146" fmla="*/ 243840 h 2491795"/>
              <a:gd name="connsiteX147" fmla="*/ 2628900 w 3383280"/>
              <a:gd name="connsiteY147" fmla="*/ 236220 h 2491795"/>
              <a:gd name="connsiteX148" fmla="*/ 2430780 w 3383280"/>
              <a:gd name="connsiteY148" fmla="*/ 228600 h 2491795"/>
              <a:gd name="connsiteX149" fmla="*/ 2385060 w 3383280"/>
              <a:gd name="connsiteY149" fmla="*/ 251460 h 2491795"/>
              <a:gd name="connsiteX150" fmla="*/ 2369820 w 3383280"/>
              <a:gd name="connsiteY150" fmla="*/ 274320 h 2491795"/>
              <a:gd name="connsiteX151" fmla="*/ 2324100 w 3383280"/>
              <a:gd name="connsiteY151" fmla="*/ 312420 h 2491795"/>
              <a:gd name="connsiteX152" fmla="*/ 2301240 w 3383280"/>
              <a:gd name="connsiteY152" fmla="*/ 335280 h 2491795"/>
              <a:gd name="connsiteX153" fmla="*/ 2225040 w 3383280"/>
              <a:gd name="connsiteY153" fmla="*/ 388620 h 2491795"/>
              <a:gd name="connsiteX154" fmla="*/ 2171700 w 3383280"/>
              <a:gd name="connsiteY154" fmla="*/ 426720 h 2491795"/>
              <a:gd name="connsiteX155" fmla="*/ 2072640 w 3383280"/>
              <a:gd name="connsiteY155" fmla="*/ 449580 h 2491795"/>
              <a:gd name="connsiteX156" fmla="*/ 1950720 w 3383280"/>
              <a:gd name="connsiteY156" fmla="*/ 441960 h 2491795"/>
              <a:gd name="connsiteX157" fmla="*/ 1905000 w 3383280"/>
              <a:gd name="connsiteY157" fmla="*/ 411480 h 2491795"/>
              <a:gd name="connsiteX158" fmla="*/ 1844040 w 3383280"/>
              <a:gd name="connsiteY158" fmla="*/ 381000 h 2491795"/>
              <a:gd name="connsiteX159" fmla="*/ 1813560 w 3383280"/>
              <a:gd name="connsiteY159" fmla="*/ 335280 h 2491795"/>
              <a:gd name="connsiteX160" fmla="*/ 1798320 w 3383280"/>
              <a:gd name="connsiteY160" fmla="*/ 312420 h 2491795"/>
              <a:gd name="connsiteX161" fmla="*/ 1775460 w 3383280"/>
              <a:gd name="connsiteY161" fmla="*/ 281940 h 2491795"/>
              <a:gd name="connsiteX162" fmla="*/ 1752600 w 3383280"/>
              <a:gd name="connsiteY162" fmla="*/ 259080 h 2491795"/>
              <a:gd name="connsiteX163" fmla="*/ 1722120 w 3383280"/>
              <a:gd name="connsiteY163" fmla="*/ 220980 h 2491795"/>
              <a:gd name="connsiteX164" fmla="*/ 1714500 w 3383280"/>
              <a:gd name="connsiteY164" fmla="*/ 198120 h 2491795"/>
              <a:gd name="connsiteX165" fmla="*/ 1684020 w 3383280"/>
              <a:gd name="connsiteY165" fmla="*/ 175260 h 2491795"/>
              <a:gd name="connsiteX166" fmla="*/ 1638300 w 3383280"/>
              <a:gd name="connsiteY166" fmla="*/ 152400 h 2491795"/>
              <a:gd name="connsiteX167" fmla="*/ 1600200 w 3383280"/>
              <a:gd name="connsiteY167" fmla="*/ 114300 h 2491795"/>
              <a:gd name="connsiteX168" fmla="*/ 1577340 w 3383280"/>
              <a:gd name="connsiteY168" fmla="*/ 91440 h 2491795"/>
              <a:gd name="connsiteX169" fmla="*/ 1531620 w 3383280"/>
              <a:gd name="connsiteY169" fmla="*/ 60960 h 2491795"/>
              <a:gd name="connsiteX170" fmla="*/ 1516380 w 3383280"/>
              <a:gd name="connsiteY170" fmla="*/ 0 h 2491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Lst>
            <a:rect l="l" t="t" r="r" b="b"/>
            <a:pathLst>
              <a:path w="3383280" h="2491795">
                <a:moveTo>
                  <a:pt x="1516380" y="0"/>
                </a:moveTo>
                <a:lnTo>
                  <a:pt x="1516380" y="0"/>
                </a:lnTo>
                <a:cubicBezTo>
                  <a:pt x="1496060" y="12700"/>
                  <a:pt x="1474262" y="23296"/>
                  <a:pt x="1455420" y="38100"/>
                </a:cubicBezTo>
                <a:cubicBezTo>
                  <a:pt x="1418883" y="66808"/>
                  <a:pt x="1415002" y="75868"/>
                  <a:pt x="1394460" y="106680"/>
                </a:cubicBezTo>
                <a:cubicBezTo>
                  <a:pt x="1391920" y="116840"/>
                  <a:pt x="1388562" y="126830"/>
                  <a:pt x="1386840" y="137160"/>
                </a:cubicBezTo>
                <a:cubicBezTo>
                  <a:pt x="1383473" y="157360"/>
                  <a:pt x="1386218" y="178875"/>
                  <a:pt x="1379220" y="198120"/>
                </a:cubicBezTo>
                <a:cubicBezTo>
                  <a:pt x="1375537" y="208248"/>
                  <a:pt x="1365780" y="215747"/>
                  <a:pt x="1356360" y="220980"/>
                </a:cubicBezTo>
                <a:cubicBezTo>
                  <a:pt x="1342317" y="228782"/>
                  <a:pt x="1310640" y="236220"/>
                  <a:pt x="1310640" y="236220"/>
                </a:cubicBezTo>
                <a:cubicBezTo>
                  <a:pt x="1303020" y="243840"/>
                  <a:pt x="1297136" y="253733"/>
                  <a:pt x="1287780" y="259080"/>
                </a:cubicBezTo>
                <a:cubicBezTo>
                  <a:pt x="1278687" y="264276"/>
                  <a:pt x="1267523" y="264428"/>
                  <a:pt x="1257300" y="266700"/>
                </a:cubicBezTo>
                <a:cubicBezTo>
                  <a:pt x="1244657" y="269510"/>
                  <a:pt x="1231765" y="271179"/>
                  <a:pt x="1219200" y="274320"/>
                </a:cubicBezTo>
                <a:cubicBezTo>
                  <a:pt x="1211408" y="276268"/>
                  <a:pt x="1204344" y="281273"/>
                  <a:pt x="1196340" y="281940"/>
                </a:cubicBezTo>
                <a:cubicBezTo>
                  <a:pt x="1143124" y="286375"/>
                  <a:pt x="1089660" y="287020"/>
                  <a:pt x="1036320" y="289560"/>
                </a:cubicBezTo>
                <a:cubicBezTo>
                  <a:pt x="973523" y="286071"/>
                  <a:pt x="914032" y="287785"/>
                  <a:pt x="853440" y="274320"/>
                </a:cubicBezTo>
                <a:cubicBezTo>
                  <a:pt x="845599" y="272578"/>
                  <a:pt x="838200" y="269240"/>
                  <a:pt x="830580" y="266700"/>
                </a:cubicBezTo>
                <a:cubicBezTo>
                  <a:pt x="767877" y="224898"/>
                  <a:pt x="790112" y="233187"/>
                  <a:pt x="647700" y="259080"/>
                </a:cubicBezTo>
                <a:cubicBezTo>
                  <a:pt x="639797" y="260517"/>
                  <a:pt x="643672" y="274756"/>
                  <a:pt x="640080" y="281940"/>
                </a:cubicBezTo>
                <a:cubicBezTo>
                  <a:pt x="627380" y="307340"/>
                  <a:pt x="624840" y="304800"/>
                  <a:pt x="601980" y="320040"/>
                </a:cubicBezTo>
                <a:cubicBezTo>
                  <a:pt x="596900" y="327660"/>
                  <a:pt x="590836" y="334709"/>
                  <a:pt x="586740" y="342900"/>
                </a:cubicBezTo>
                <a:cubicBezTo>
                  <a:pt x="583148" y="350084"/>
                  <a:pt x="584138" y="359488"/>
                  <a:pt x="579120" y="365760"/>
                </a:cubicBezTo>
                <a:cubicBezTo>
                  <a:pt x="573399" y="372911"/>
                  <a:pt x="563880" y="375920"/>
                  <a:pt x="556260" y="381000"/>
                </a:cubicBezTo>
                <a:cubicBezTo>
                  <a:pt x="553720" y="388620"/>
                  <a:pt x="553658" y="397588"/>
                  <a:pt x="548640" y="403860"/>
                </a:cubicBezTo>
                <a:cubicBezTo>
                  <a:pt x="542919" y="411011"/>
                  <a:pt x="532815" y="413237"/>
                  <a:pt x="525780" y="419100"/>
                </a:cubicBezTo>
                <a:cubicBezTo>
                  <a:pt x="517501" y="425999"/>
                  <a:pt x="509184" y="433191"/>
                  <a:pt x="502920" y="441960"/>
                </a:cubicBezTo>
                <a:cubicBezTo>
                  <a:pt x="476493" y="478958"/>
                  <a:pt x="496643" y="462135"/>
                  <a:pt x="480060" y="495300"/>
                </a:cubicBezTo>
                <a:cubicBezTo>
                  <a:pt x="475964" y="503491"/>
                  <a:pt x="469900" y="510540"/>
                  <a:pt x="464820" y="518160"/>
                </a:cubicBezTo>
                <a:cubicBezTo>
                  <a:pt x="459740" y="538480"/>
                  <a:pt x="455091" y="558913"/>
                  <a:pt x="449580" y="579120"/>
                </a:cubicBezTo>
                <a:cubicBezTo>
                  <a:pt x="447467" y="586869"/>
                  <a:pt x="443181" y="594041"/>
                  <a:pt x="441960" y="601980"/>
                </a:cubicBezTo>
                <a:cubicBezTo>
                  <a:pt x="438078" y="627210"/>
                  <a:pt x="439044" y="653091"/>
                  <a:pt x="434340" y="678180"/>
                </a:cubicBezTo>
                <a:cubicBezTo>
                  <a:pt x="431380" y="693969"/>
                  <a:pt x="424180" y="708660"/>
                  <a:pt x="419100" y="723900"/>
                </a:cubicBezTo>
                <a:cubicBezTo>
                  <a:pt x="416560" y="731520"/>
                  <a:pt x="415935" y="740077"/>
                  <a:pt x="411480" y="746760"/>
                </a:cubicBezTo>
                <a:cubicBezTo>
                  <a:pt x="406400" y="754380"/>
                  <a:pt x="399959" y="761251"/>
                  <a:pt x="396240" y="769620"/>
                </a:cubicBezTo>
                <a:lnTo>
                  <a:pt x="373380" y="838200"/>
                </a:lnTo>
                <a:cubicBezTo>
                  <a:pt x="368494" y="852857"/>
                  <a:pt x="370646" y="869263"/>
                  <a:pt x="365760" y="883920"/>
                </a:cubicBezTo>
                <a:cubicBezTo>
                  <a:pt x="356669" y="911192"/>
                  <a:pt x="346911" y="904908"/>
                  <a:pt x="327660" y="922020"/>
                </a:cubicBezTo>
                <a:cubicBezTo>
                  <a:pt x="309484" y="938176"/>
                  <a:pt x="279439" y="965121"/>
                  <a:pt x="266700" y="990600"/>
                </a:cubicBezTo>
                <a:cubicBezTo>
                  <a:pt x="263108" y="997784"/>
                  <a:pt x="262244" y="1006077"/>
                  <a:pt x="259080" y="1013460"/>
                </a:cubicBezTo>
                <a:cubicBezTo>
                  <a:pt x="254605" y="1023901"/>
                  <a:pt x="248315" y="1033499"/>
                  <a:pt x="243840" y="1043940"/>
                </a:cubicBezTo>
                <a:cubicBezTo>
                  <a:pt x="240676" y="1051323"/>
                  <a:pt x="240675" y="1060117"/>
                  <a:pt x="236220" y="1066800"/>
                </a:cubicBezTo>
                <a:cubicBezTo>
                  <a:pt x="230242" y="1075766"/>
                  <a:pt x="220980" y="1082040"/>
                  <a:pt x="213360" y="1089660"/>
                </a:cubicBezTo>
                <a:cubicBezTo>
                  <a:pt x="183876" y="1178111"/>
                  <a:pt x="196344" y="1134863"/>
                  <a:pt x="175260" y="1219200"/>
                </a:cubicBezTo>
                <a:cubicBezTo>
                  <a:pt x="167157" y="1251611"/>
                  <a:pt x="165100" y="1285240"/>
                  <a:pt x="160020" y="1318260"/>
                </a:cubicBezTo>
                <a:cubicBezTo>
                  <a:pt x="157480" y="1402080"/>
                  <a:pt x="157052" y="1485991"/>
                  <a:pt x="152400" y="1569720"/>
                </a:cubicBezTo>
                <a:cubicBezTo>
                  <a:pt x="151954" y="1577740"/>
                  <a:pt x="149235" y="1585897"/>
                  <a:pt x="144780" y="1592580"/>
                </a:cubicBezTo>
                <a:cubicBezTo>
                  <a:pt x="138802" y="1601546"/>
                  <a:pt x="129540" y="1607820"/>
                  <a:pt x="121920" y="1615440"/>
                </a:cubicBezTo>
                <a:cubicBezTo>
                  <a:pt x="105804" y="1679905"/>
                  <a:pt x="127758" y="1614302"/>
                  <a:pt x="91440" y="1668780"/>
                </a:cubicBezTo>
                <a:cubicBezTo>
                  <a:pt x="86985" y="1675463"/>
                  <a:pt x="87412" y="1684456"/>
                  <a:pt x="83820" y="1691640"/>
                </a:cubicBezTo>
                <a:cubicBezTo>
                  <a:pt x="79724" y="1699831"/>
                  <a:pt x="73660" y="1706880"/>
                  <a:pt x="68580" y="1714500"/>
                </a:cubicBezTo>
                <a:cubicBezTo>
                  <a:pt x="66040" y="1739900"/>
                  <a:pt x="68467" y="1766302"/>
                  <a:pt x="60960" y="1790700"/>
                </a:cubicBezTo>
                <a:cubicBezTo>
                  <a:pt x="57791" y="1801000"/>
                  <a:pt x="44078" y="1804594"/>
                  <a:pt x="38100" y="1813560"/>
                </a:cubicBezTo>
                <a:cubicBezTo>
                  <a:pt x="33645" y="1820243"/>
                  <a:pt x="34072" y="1829236"/>
                  <a:pt x="30480" y="1836420"/>
                </a:cubicBezTo>
                <a:cubicBezTo>
                  <a:pt x="26384" y="1844611"/>
                  <a:pt x="20320" y="1851660"/>
                  <a:pt x="15240" y="1859280"/>
                </a:cubicBezTo>
                <a:cubicBezTo>
                  <a:pt x="7062" y="1916527"/>
                  <a:pt x="0" y="1957003"/>
                  <a:pt x="0" y="2019300"/>
                </a:cubicBezTo>
                <a:cubicBezTo>
                  <a:pt x="0" y="2034750"/>
                  <a:pt x="1345" y="2050901"/>
                  <a:pt x="7620" y="2065020"/>
                </a:cubicBezTo>
                <a:cubicBezTo>
                  <a:pt x="14346" y="2080154"/>
                  <a:pt x="70949" y="2117047"/>
                  <a:pt x="76200" y="2118360"/>
                </a:cubicBezTo>
                <a:lnTo>
                  <a:pt x="137160" y="2133600"/>
                </a:lnTo>
                <a:cubicBezTo>
                  <a:pt x="215900" y="2128520"/>
                  <a:pt x="294888" y="2126410"/>
                  <a:pt x="373380" y="2118360"/>
                </a:cubicBezTo>
                <a:cubicBezTo>
                  <a:pt x="394216" y="2116223"/>
                  <a:pt x="434340" y="2103120"/>
                  <a:pt x="434340" y="2103120"/>
                </a:cubicBezTo>
                <a:cubicBezTo>
                  <a:pt x="441960" y="2095500"/>
                  <a:pt x="450584" y="2088766"/>
                  <a:pt x="457200" y="2080260"/>
                </a:cubicBezTo>
                <a:cubicBezTo>
                  <a:pt x="468445" y="2065802"/>
                  <a:pt x="487680" y="2034540"/>
                  <a:pt x="487680" y="2034540"/>
                </a:cubicBezTo>
                <a:cubicBezTo>
                  <a:pt x="489474" y="2027366"/>
                  <a:pt x="497951" y="1990144"/>
                  <a:pt x="502920" y="1981200"/>
                </a:cubicBezTo>
                <a:cubicBezTo>
                  <a:pt x="511815" y="1965189"/>
                  <a:pt x="523240" y="1950720"/>
                  <a:pt x="533400" y="1935480"/>
                </a:cubicBezTo>
                <a:cubicBezTo>
                  <a:pt x="538480" y="1927860"/>
                  <a:pt x="539952" y="1915516"/>
                  <a:pt x="548640" y="1912620"/>
                </a:cubicBezTo>
                <a:cubicBezTo>
                  <a:pt x="581435" y="1901688"/>
                  <a:pt x="563708" y="1906948"/>
                  <a:pt x="601980" y="1897380"/>
                </a:cubicBezTo>
                <a:cubicBezTo>
                  <a:pt x="620645" y="1884937"/>
                  <a:pt x="630717" y="1874520"/>
                  <a:pt x="655320" y="1874520"/>
                </a:cubicBezTo>
                <a:cubicBezTo>
                  <a:pt x="670770" y="1874520"/>
                  <a:pt x="685890" y="1879110"/>
                  <a:pt x="701040" y="1882140"/>
                </a:cubicBezTo>
                <a:cubicBezTo>
                  <a:pt x="724960" y="1886924"/>
                  <a:pt x="732592" y="1890117"/>
                  <a:pt x="754380" y="1897380"/>
                </a:cubicBezTo>
                <a:cubicBezTo>
                  <a:pt x="762000" y="1902460"/>
                  <a:pt x="768633" y="1909490"/>
                  <a:pt x="777240" y="1912620"/>
                </a:cubicBezTo>
                <a:cubicBezTo>
                  <a:pt x="819578" y="1928016"/>
                  <a:pt x="855047" y="1929966"/>
                  <a:pt x="899160" y="1935480"/>
                </a:cubicBezTo>
                <a:cubicBezTo>
                  <a:pt x="906780" y="1940560"/>
                  <a:pt x="913829" y="1946624"/>
                  <a:pt x="922020" y="1950720"/>
                </a:cubicBezTo>
                <a:cubicBezTo>
                  <a:pt x="929204" y="1954312"/>
                  <a:pt x="937131" y="1956227"/>
                  <a:pt x="944880" y="1958340"/>
                </a:cubicBezTo>
                <a:cubicBezTo>
                  <a:pt x="965087" y="1963851"/>
                  <a:pt x="985431" y="1968870"/>
                  <a:pt x="1005840" y="1973580"/>
                </a:cubicBezTo>
                <a:cubicBezTo>
                  <a:pt x="1047095" y="1983100"/>
                  <a:pt x="1057850" y="1982939"/>
                  <a:pt x="1104900" y="1988820"/>
                </a:cubicBezTo>
                <a:cubicBezTo>
                  <a:pt x="1117600" y="1993900"/>
                  <a:pt x="1129672" y="2000984"/>
                  <a:pt x="1143000" y="2004060"/>
                </a:cubicBezTo>
                <a:cubicBezTo>
                  <a:pt x="1162954" y="2008665"/>
                  <a:pt x="1183688" y="2008784"/>
                  <a:pt x="1203960" y="2011680"/>
                </a:cubicBezTo>
                <a:cubicBezTo>
                  <a:pt x="1219255" y="2013865"/>
                  <a:pt x="1234440" y="2016760"/>
                  <a:pt x="1249680" y="2019300"/>
                </a:cubicBezTo>
                <a:cubicBezTo>
                  <a:pt x="1257300" y="2024380"/>
                  <a:pt x="1265695" y="2028456"/>
                  <a:pt x="1272540" y="2034540"/>
                </a:cubicBezTo>
                <a:cubicBezTo>
                  <a:pt x="1288649" y="2048859"/>
                  <a:pt x="1297351" y="2075033"/>
                  <a:pt x="1318260" y="2080260"/>
                </a:cubicBezTo>
                <a:cubicBezTo>
                  <a:pt x="1328420" y="2082800"/>
                  <a:pt x="1338709" y="2084871"/>
                  <a:pt x="1348740" y="2087880"/>
                </a:cubicBezTo>
                <a:cubicBezTo>
                  <a:pt x="1364127" y="2092496"/>
                  <a:pt x="1394460" y="2103120"/>
                  <a:pt x="1394460" y="2103120"/>
                </a:cubicBezTo>
                <a:cubicBezTo>
                  <a:pt x="1402080" y="2108200"/>
                  <a:pt x="1408951" y="2114641"/>
                  <a:pt x="1417320" y="2118360"/>
                </a:cubicBezTo>
                <a:cubicBezTo>
                  <a:pt x="1432000" y="2124884"/>
                  <a:pt x="1463040" y="2133600"/>
                  <a:pt x="1463040" y="2133600"/>
                </a:cubicBezTo>
                <a:cubicBezTo>
                  <a:pt x="1470660" y="2141220"/>
                  <a:pt x="1479922" y="2147494"/>
                  <a:pt x="1485900" y="2156460"/>
                </a:cubicBezTo>
                <a:cubicBezTo>
                  <a:pt x="1513286" y="2197539"/>
                  <a:pt x="1465893" y="2162912"/>
                  <a:pt x="1516380" y="2202180"/>
                </a:cubicBezTo>
                <a:cubicBezTo>
                  <a:pt x="1530838" y="2213425"/>
                  <a:pt x="1546860" y="2222500"/>
                  <a:pt x="1562100" y="2232660"/>
                </a:cubicBezTo>
                <a:lnTo>
                  <a:pt x="1584960" y="2247900"/>
                </a:lnTo>
                <a:cubicBezTo>
                  <a:pt x="1591643" y="2252355"/>
                  <a:pt x="1600437" y="2252356"/>
                  <a:pt x="1607820" y="2255520"/>
                </a:cubicBezTo>
                <a:cubicBezTo>
                  <a:pt x="1618261" y="2259995"/>
                  <a:pt x="1627664" y="2266772"/>
                  <a:pt x="1638300" y="2270760"/>
                </a:cubicBezTo>
                <a:cubicBezTo>
                  <a:pt x="1648106" y="2274437"/>
                  <a:pt x="1658710" y="2275503"/>
                  <a:pt x="1668780" y="2278380"/>
                </a:cubicBezTo>
                <a:cubicBezTo>
                  <a:pt x="1676503" y="2280587"/>
                  <a:pt x="1684020" y="2283460"/>
                  <a:pt x="1691640" y="2286000"/>
                </a:cubicBezTo>
                <a:cubicBezTo>
                  <a:pt x="1725859" y="2320219"/>
                  <a:pt x="1711092" y="2298637"/>
                  <a:pt x="1729740" y="2354580"/>
                </a:cubicBezTo>
                <a:cubicBezTo>
                  <a:pt x="1732636" y="2363268"/>
                  <a:pt x="1738949" y="2370548"/>
                  <a:pt x="1744980" y="2377440"/>
                </a:cubicBezTo>
                <a:cubicBezTo>
                  <a:pt x="1780861" y="2418446"/>
                  <a:pt x="1773499" y="2410750"/>
                  <a:pt x="1813560" y="2430780"/>
                </a:cubicBezTo>
                <a:cubicBezTo>
                  <a:pt x="1818640" y="2438400"/>
                  <a:pt x="1821765" y="2447777"/>
                  <a:pt x="1828800" y="2453640"/>
                </a:cubicBezTo>
                <a:cubicBezTo>
                  <a:pt x="1863881" y="2482874"/>
                  <a:pt x="1933584" y="2474187"/>
                  <a:pt x="1965960" y="2476500"/>
                </a:cubicBezTo>
                <a:cubicBezTo>
                  <a:pt x="2026337" y="2496626"/>
                  <a:pt x="1995834" y="2494381"/>
                  <a:pt x="2057400" y="2484120"/>
                </a:cubicBezTo>
                <a:cubicBezTo>
                  <a:pt x="2065020" y="2481580"/>
                  <a:pt x="2072256" y="2477167"/>
                  <a:pt x="2080260" y="2476500"/>
                </a:cubicBezTo>
                <a:cubicBezTo>
                  <a:pt x="2133476" y="2472065"/>
                  <a:pt x="2197093" y="2500289"/>
                  <a:pt x="2240280" y="2468880"/>
                </a:cubicBezTo>
                <a:cubicBezTo>
                  <a:pt x="2271161" y="2446421"/>
                  <a:pt x="2246166" y="2392725"/>
                  <a:pt x="2247900" y="2354580"/>
                </a:cubicBezTo>
                <a:cubicBezTo>
                  <a:pt x="2251247" y="2280952"/>
                  <a:pt x="2250922" y="2207160"/>
                  <a:pt x="2255520" y="2133600"/>
                </a:cubicBezTo>
                <a:cubicBezTo>
                  <a:pt x="2256021" y="2125583"/>
                  <a:pt x="2260933" y="2118463"/>
                  <a:pt x="2263140" y="2110740"/>
                </a:cubicBezTo>
                <a:cubicBezTo>
                  <a:pt x="2266017" y="2100670"/>
                  <a:pt x="2264218" y="2088438"/>
                  <a:pt x="2270760" y="2080260"/>
                </a:cubicBezTo>
                <a:cubicBezTo>
                  <a:pt x="2275778" y="2073988"/>
                  <a:pt x="2286000" y="2075180"/>
                  <a:pt x="2293620" y="2072640"/>
                </a:cubicBezTo>
                <a:cubicBezTo>
                  <a:pt x="2314240" y="2058893"/>
                  <a:pt x="2322790" y="2051828"/>
                  <a:pt x="2346960" y="2042160"/>
                </a:cubicBezTo>
                <a:cubicBezTo>
                  <a:pt x="2361875" y="2036194"/>
                  <a:pt x="2377440" y="2032000"/>
                  <a:pt x="2392680" y="2026920"/>
                </a:cubicBezTo>
                <a:cubicBezTo>
                  <a:pt x="2468607" y="2001611"/>
                  <a:pt x="2407516" y="2019665"/>
                  <a:pt x="2583180" y="2011680"/>
                </a:cubicBezTo>
                <a:cubicBezTo>
                  <a:pt x="2603500" y="2001520"/>
                  <a:pt x="2622587" y="1988384"/>
                  <a:pt x="2644140" y="1981200"/>
                </a:cubicBezTo>
                <a:lnTo>
                  <a:pt x="2689860" y="1965960"/>
                </a:lnTo>
                <a:cubicBezTo>
                  <a:pt x="2697480" y="1958340"/>
                  <a:pt x="2704441" y="1949999"/>
                  <a:pt x="2712720" y="1943100"/>
                </a:cubicBezTo>
                <a:cubicBezTo>
                  <a:pt x="2719755" y="1937237"/>
                  <a:pt x="2727389" y="1931956"/>
                  <a:pt x="2735580" y="1927860"/>
                </a:cubicBezTo>
                <a:cubicBezTo>
                  <a:pt x="2764899" y="1913201"/>
                  <a:pt x="2820845" y="1914567"/>
                  <a:pt x="2842260" y="1912620"/>
                </a:cubicBezTo>
                <a:cubicBezTo>
                  <a:pt x="2849880" y="1910080"/>
                  <a:pt x="2857397" y="1907207"/>
                  <a:pt x="2865120" y="1905000"/>
                </a:cubicBezTo>
                <a:cubicBezTo>
                  <a:pt x="2980851" y="1871934"/>
                  <a:pt x="3071324" y="1893196"/>
                  <a:pt x="3215640" y="1889760"/>
                </a:cubicBezTo>
                <a:cubicBezTo>
                  <a:pt x="3218180" y="1882140"/>
                  <a:pt x="3219668" y="1874084"/>
                  <a:pt x="3223260" y="1866900"/>
                </a:cubicBezTo>
                <a:cubicBezTo>
                  <a:pt x="3227356" y="1858709"/>
                  <a:pt x="3234892" y="1852458"/>
                  <a:pt x="3238500" y="1844040"/>
                </a:cubicBezTo>
                <a:cubicBezTo>
                  <a:pt x="3257859" y="1798868"/>
                  <a:pt x="3227549" y="1816891"/>
                  <a:pt x="3276600" y="1767840"/>
                </a:cubicBezTo>
                <a:lnTo>
                  <a:pt x="3322320" y="1722120"/>
                </a:lnTo>
                <a:cubicBezTo>
                  <a:pt x="3324860" y="1714500"/>
                  <a:pt x="3326616" y="1706572"/>
                  <a:pt x="3329940" y="1699260"/>
                </a:cubicBezTo>
                <a:cubicBezTo>
                  <a:pt x="3339341" y="1678578"/>
                  <a:pt x="3360420" y="1638300"/>
                  <a:pt x="3360420" y="1638300"/>
                </a:cubicBezTo>
                <a:cubicBezTo>
                  <a:pt x="3365658" y="1612111"/>
                  <a:pt x="3368486" y="1594829"/>
                  <a:pt x="3375660" y="1569720"/>
                </a:cubicBezTo>
                <a:cubicBezTo>
                  <a:pt x="3377867" y="1561997"/>
                  <a:pt x="3380740" y="1554480"/>
                  <a:pt x="3383280" y="1546860"/>
                </a:cubicBezTo>
                <a:cubicBezTo>
                  <a:pt x="3380740" y="1508760"/>
                  <a:pt x="3379657" y="1470535"/>
                  <a:pt x="3375660" y="1432560"/>
                </a:cubicBezTo>
                <a:cubicBezTo>
                  <a:pt x="3374564" y="1422145"/>
                  <a:pt x="3373236" y="1411173"/>
                  <a:pt x="3368040" y="1402080"/>
                </a:cubicBezTo>
                <a:cubicBezTo>
                  <a:pt x="3362693" y="1392724"/>
                  <a:pt x="3353459" y="1386119"/>
                  <a:pt x="3345180" y="1379220"/>
                </a:cubicBezTo>
                <a:cubicBezTo>
                  <a:pt x="3327756" y="1364700"/>
                  <a:pt x="3320379" y="1362337"/>
                  <a:pt x="3299460" y="1356360"/>
                </a:cubicBezTo>
                <a:cubicBezTo>
                  <a:pt x="3289390" y="1353483"/>
                  <a:pt x="3278786" y="1352417"/>
                  <a:pt x="3268980" y="1348740"/>
                </a:cubicBezTo>
                <a:cubicBezTo>
                  <a:pt x="3225364" y="1332384"/>
                  <a:pt x="3253485" y="1335341"/>
                  <a:pt x="3215640" y="1325880"/>
                </a:cubicBezTo>
                <a:cubicBezTo>
                  <a:pt x="3176821" y="1316175"/>
                  <a:pt x="3151635" y="1315382"/>
                  <a:pt x="3108960" y="1310640"/>
                </a:cubicBezTo>
                <a:cubicBezTo>
                  <a:pt x="3101340" y="1308100"/>
                  <a:pt x="3093284" y="1306612"/>
                  <a:pt x="3086100" y="1303020"/>
                </a:cubicBezTo>
                <a:cubicBezTo>
                  <a:pt x="3064882" y="1292411"/>
                  <a:pt x="3057232" y="1281772"/>
                  <a:pt x="3040380" y="1264920"/>
                </a:cubicBezTo>
                <a:cubicBezTo>
                  <a:pt x="3021227" y="1207461"/>
                  <a:pt x="3047063" y="1278286"/>
                  <a:pt x="3017520" y="1219200"/>
                </a:cubicBezTo>
                <a:cubicBezTo>
                  <a:pt x="2985972" y="1156104"/>
                  <a:pt x="3038336" y="1238994"/>
                  <a:pt x="2994660" y="1173480"/>
                </a:cubicBezTo>
                <a:cubicBezTo>
                  <a:pt x="2974721" y="1053845"/>
                  <a:pt x="3001989" y="1202795"/>
                  <a:pt x="2971800" y="1082040"/>
                </a:cubicBezTo>
                <a:cubicBezTo>
                  <a:pt x="2969260" y="1071880"/>
                  <a:pt x="2968305" y="1061186"/>
                  <a:pt x="2964180" y="1051560"/>
                </a:cubicBezTo>
                <a:cubicBezTo>
                  <a:pt x="2960572" y="1043142"/>
                  <a:pt x="2954020" y="1036320"/>
                  <a:pt x="2948940" y="1028700"/>
                </a:cubicBezTo>
                <a:cubicBezTo>
                  <a:pt x="2946400" y="1018540"/>
                  <a:pt x="2944197" y="1008290"/>
                  <a:pt x="2941320" y="998220"/>
                </a:cubicBezTo>
                <a:cubicBezTo>
                  <a:pt x="2939113" y="990497"/>
                  <a:pt x="2935442" y="983201"/>
                  <a:pt x="2933700" y="975360"/>
                </a:cubicBezTo>
                <a:cubicBezTo>
                  <a:pt x="2930348" y="960278"/>
                  <a:pt x="2928620" y="944880"/>
                  <a:pt x="2926080" y="929640"/>
                </a:cubicBezTo>
                <a:cubicBezTo>
                  <a:pt x="2923540" y="883920"/>
                  <a:pt x="2920290" y="838234"/>
                  <a:pt x="2918460" y="792480"/>
                </a:cubicBezTo>
                <a:cubicBezTo>
                  <a:pt x="2915210" y="711225"/>
                  <a:pt x="2915351" y="629834"/>
                  <a:pt x="2910840" y="548640"/>
                </a:cubicBezTo>
                <a:cubicBezTo>
                  <a:pt x="2910259" y="538183"/>
                  <a:pt x="2905150" y="528453"/>
                  <a:pt x="2903220" y="518160"/>
                </a:cubicBezTo>
                <a:cubicBezTo>
                  <a:pt x="2897525" y="487789"/>
                  <a:pt x="2897752" y="456035"/>
                  <a:pt x="2887980" y="426720"/>
                </a:cubicBezTo>
                <a:cubicBezTo>
                  <a:pt x="2881385" y="406935"/>
                  <a:pt x="2874232" y="383983"/>
                  <a:pt x="2865120" y="365760"/>
                </a:cubicBezTo>
                <a:cubicBezTo>
                  <a:pt x="2856557" y="348634"/>
                  <a:pt x="2841465" y="332077"/>
                  <a:pt x="2827020" y="320040"/>
                </a:cubicBezTo>
                <a:cubicBezTo>
                  <a:pt x="2807325" y="303627"/>
                  <a:pt x="2804211" y="304817"/>
                  <a:pt x="2781300" y="297180"/>
                </a:cubicBezTo>
                <a:cubicBezTo>
                  <a:pt x="2679816" y="229524"/>
                  <a:pt x="2830224" y="326900"/>
                  <a:pt x="2735580" y="274320"/>
                </a:cubicBezTo>
                <a:cubicBezTo>
                  <a:pt x="2719569" y="265425"/>
                  <a:pt x="2705100" y="254000"/>
                  <a:pt x="2689860" y="243840"/>
                </a:cubicBezTo>
                <a:cubicBezTo>
                  <a:pt x="2672821" y="232481"/>
                  <a:pt x="2649220" y="238760"/>
                  <a:pt x="2628900" y="236220"/>
                </a:cubicBezTo>
                <a:cubicBezTo>
                  <a:pt x="2534927" y="204896"/>
                  <a:pt x="2599224" y="220178"/>
                  <a:pt x="2430780" y="228600"/>
                </a:cubicBezTo>
                <a:cubicBezTo>
                  <a:pt x="2412187" y="234798"/>
                  <a:pt x="2399832" y="236688"/>
                  <a:pt x="2385060" y="251460"/>
                </a:cubicBezTo>
                <a:cubicBezTo>
                  <a:pt x="2378584" y="257936"/>
                  <a:pt x="2375683" y="267285"/>
                  <a:pt x="2369820" y="274320"/>
                </a:cubicBezTo>
                <a:cubicBezTo>
                  <a:pt x="2339463" y="310749"/>
                  <a:pt x="2356794" y="285175"/>
                  <a:pt x="2324100" y="312420"/>
                </a:cubicBezTo>
                <a:cubicBezTo>
                  <a:pt x="2315821" y="319319"/>
                  <a:pt x="2309422" y="328267"/>
                  <a:pt x="2301240" y="335280"/>
                </a:cubicBezTo>
                <a:cubicBezTo>
                  <a:pt x="2281494" y="352205"/>
                  <a:pt x="2244713" y="375505"/>
                  <a:pt x="2225040" y="388620"/>
                </a:cubicBezTo>
                <a:cubicBezTo>
                  <a:pt x="2162317" y="430436"/>
                  <a:pt x="2245372" y="395146"/>
                  <a:pt x="2171700" y="426720"/>
                </a:cubicBezTo>
                <a:cubicBezTo>
                  <a:pt x="2144030" y="438578"/>
                  <a:pt x="2092979" y="445512"/>
                  <a:pt x="2072640" y="449580"/>
                </a:cubicBezTo>
                <a:cubicBezTo>
                  <a:pt x="2032000" y="447040"/>
                  <a:pt x="1990427" y="450984"/>
                  <a:pt x="1950720" y="441960"/>
                </a:cubicBezTo>
                <a:cubicBezTo>
                  <a:pt x="1932859" y="437901"/>
                  <a:pt x="1920240" y="421640"/>
                  <a:pt x="1905000" y="411480"/>
                </a:cubicBezTo>
                <a:cubicBezTo>
                  <a:pt x="1870759" y="388653"/>
                  <a:pt x="1890643" y="399641"/>
                  <a:pt x="1844040" y="381000"/>
                </a:cubicBezTo>
                <a:cubicBezTo>
                  <a:pt x="1830649" y="340826"/>
                  <a:pt x="1845271" y="373333"/>
                  <a:pt x="1813560" y="335280"/>
                </a:cubicBezTo>
                <a:cubicBezTo>
                  <a:pt x="1807697" y="328245"/>
                  <a:pt x="1803643" y="319872"/>
                  <a:pt x="1798320" y="312420"/>
                </a:cubicBezTo>
                <a:cubicBezTo>
                  <a:pt x="1790938" y="302086"/>
                  <a:pt x="1783725" y="291583"/>
                  <a:pt x="1775460" y="281940"/>
                </a:cubicBezTo>
                <a:cubicBezTo>
                  <a:pt x="1768447" y="273758"/>
                  <a:pt x="1760220" y="266700"/>
                  <a:pt x="1752600" y="259080"/>
                </a:cubicBezTo>
                <a:cubicBezTo>
                  <a:pt x="1733447" y="201621"/>
                  <a:pt x="1761511" y="270219"/>
                  <a:pt x="1722120" y="220980"/>
                </a:cubicBezTo>
                <a:cubicBezTo>
                  <a:pt x="1717102" y="214708"/>
                  <a:pt x="1719642" y="204290"/>
                  <a:pt x="1714500" y="198120"/>
                </a:cubicBezTo>
                <a:cubicBezTo>
                  <a:pt x="1706370" y="188364"/>
                  <a:pt x="1694354" y="182642"/>
                  <a:pt x="1684020" y="175260"/>
                </a:cubicBezTo>
                <a:cubicBezTo>
                  <a:pt x="1658170" y="156796"/>
                  <a:pt x="1666609" y="161836"/>
                  <a:pt x="1638300" y="152400"/>
                </a:cubicBezTo>
                <a:cubicBezTo>
                  <a:pt x="1610360" y="110490"/>
                  <a:pt x="1638300" y="146050"/>
                  <a:pt x="1600200" y="114300"/>
                </a:cubicBezTo>
                <a:cubicBezTo>
                  <a:pt x="1591921" y="107401"/>
                  <a:pt x="1585846" y="98056"/>
                  <a:pt x="1577340" y="91440"/>
                </a:cubicBezTo>
                <a:cubicBezTo>
                  <a:pt x="1562882" y="80195"/>
                  <a:pt x="1546860" y="71120"/>
                  <a:pt x="1531620" y="60960"/>
                </a:cubicBezTo>
                <a:cubicBezTo>
                  <a:pt x="1504034" y="42570"/>
                  <a:pt x="1518920" y="10160"/>
                  <a:pt x="1516380" y="0"/>
                </a:cubicBezTo>
                <a:close/>
              </a:path>
            </a:pathLst>
          </a:custGeom>
          <a:noFill/>
          <a:ln>
            <a:solidFill>
              <a:schemeClr val="tx1"/>
            </a:solidFill>
          </a:ln>
          <a:effectLst>
            <a:glow>
              <a:schemeClr val="accent1">
                <a:alpha val="68000"/>
              </a:schemeClr>
            </a:glow>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1" name="テキスト ボックス 150"/>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8"/>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8505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418058"/>
          </a:xfrm>
        </p:spPr>
        <p:txBody>
          <a:bodyPr>
            <a:noAutofit/>
          </a:bodyPr>
          <a:lstStyle/>
          <a:p>
            <a:r>
              <a:rPr lang="ja-JP" altLang="en-US" sz="3200" b="1" dirty="0" smtClean="0">
                <a:solidFill>
                  <a:prstClr val="black"/>
                </a:solidFill>
              </a:rPr>
              <a:t>可能性＝ 少なくとも一つの可能世界で真</a:t>
            </a:r>
            <a:endParaRPr kumimoji="1" lang="ja-JP" altLang="en-US" sz="32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712573135"/>
              </p:ext>
            </p:extLst>
          </p:nvPr>
        </p:nvGraphicFramePr>
        <p:xfrm>
          <a:off x="179388" y="908050"/>
          <a:ext cx="8785100" cy="5833320"/>
        </p:xfrm>
        <a:graphic>
          <a:graphicData uri="http://schemas.openxmlformats.org/drawingml/2006/table">
            <a:tbl>
              <a:tblPr firstRow="1" bandRow="1">
                <a:tableStyleId>{00A15C55-8517-42AA-B614-E9B94910E393}</a:tableStyleId>
              </a:tblPr>
              <a:tblGrid>
                <a:gridCol w="878510"/>
                <a:gridCol w="878510"/>
                <a:gridCol w="878510"/>
                <a:gridCol w="878510"/>
                <a:gridCol w="878510"/>
                <a:gridCol w="878510"/>
                <a:gridCol w="878510"/>
                <a:gridCol w="878510"/>
                <a:gridCol w="878510"/>
                <a:gridCol w="878510"/>
              </a:tblGrid>
              <a:tr h="486110">
                <a:tc>
                  <a:txBody>
                    <a:bodyPr/>
                    <a:lstStyle/>
                    <a:p>
                      <a:endParaRPr kumimoji="1" lang="ja-JP" altLang="en-US" dirty="0"/>
                    </a:p>
                  </a:txBody>
                  <a:tcPr/>
                </a:tc>
                <a:tc>
                  <a:txBody>
                    <a:bodyPr/>
                    <a:lstStyle/>
                    <a:p>
                      <a:r>
                        <a:rPr kumimoji="1" lang="ja-JP" altLang="en-US" dirty="0" smtClean="0"/>
                        <a:t>命題１</a:t>
                      </a:r>
                      <a:endParaRPr kumimoji="1" lang="ja-JP" altLang="en-US" b="1" dirty="0"/>
                    </a:p>
                  </a:txBody>
                  <a:tcPr>
                    <a:solidFill>
                      <a:srgbClr val="FF00FF"/>
                    </a:solidFill>
                  </a:tcPr>
                </a:tc>
                <a:tc>
                  <a:txBody>
                    <a:bodyPr/>
                    <a:lstStyle/>
                    <a:p>
                      <a:r>
                        <a:rPr kumimoji="1" lang="ja-JP" altLang="en-US" dirty="0" smtClean="0"/>
                        <a:t>命題２</a:t>
                      </a:r>
                      <a:endParaRPr kumimoji="1" lang="ja-JP" altLang="en-US" b="1" dirty="0"/>
                    </a:p>
                  </a:txBody>
                  <a:tcPr>
                    <a:solidFill>
                      <a:srgbClr val="FF00FF"/>
                    </a:solidFill>
                  </a:tcPr>
                </a:tc>
                <a:tc>
                  <a:txBody>
                    <a:bodyPr/>
                    <a:lstStyle/>
                    <a:p>
                      <a:r>
                        <a:rPr kumimoji="1" lang="ja-JP" altLang="en-US" dirty="0" smtClean="0"/>
                        <a:t>命題３</a:t>
                      </a:r>
                      <a:endParaRPr kumimoji="1" lang="ja-JP" altLang="en-US" b="1" dirty="0"/>
                    </a:p>
                  </a:txBody>
                  <a:tcPr>
                    <a:solidFill>
                      <a:srgbClr val="FF00FF"/>
                    </a:solidFill>
                  </a:tcPr>
                </a:tc>
                <a:tc>
                  <a:txBody>
                    <a:bodyPr/>
                    <a:lstStyle/>
                    <a:p>
                      <a:r>
                        <a:rPr kumimoji="1" lang="ja-JP" altLang="en-US" dirty="0" smtClean="0"/>
                        <a:t>命題４</a:t>
                      </a:r>
                      <a:endParaRPr kumimoji="1" lang="ja-JP" altLang="en-US" b="1" dirty="0"/>
                    </a:p>
                  </a:txBody>
                  <a:tcPr>
                    <a:solidFill>
                      <a:srgbClr val="FF00FF"/>
                    </a:solidFill>
                  </a:tcPr>
                </a:tc>
                <a:tc>
                  <a:txBody>
                    <a:bodyPr/>
                    <a:lstStyle/>
                    <a:p>
                      <a:r>
                        <a:rPr kumimoji="1" lang="ja-JP" altLang="en-US" dirty="0" smtClean="0"/>
                        <a:t>命題５</a:t>
                      </a:r>
                      <a:endParaRPr kumimoji="1" lang="ja-JP" altLang="en-US" b="1" dirty="0"/>
                    </a:p>
                  </a:txBody>
                  <a:tcPr/>
                </a:tc>
                <a:tc>
                  <a:txBody>
                    <a:bodyPr/>
                    <a:lstStyle/>
                    <a:p>
                      <a:r>
                        <a:rPr lang="ja-JP" altLang="en-US" dirty="0" smtClean="0"/>
                        <a:t>命題６</a:t>
                      </a:r>
                      <a:endParaRPr lang="ja-JP" altLang="en-US" dirty="0"/>
                    </a:p>
                  </a:txBody>
                  <a:tcPr>
                    <a:solidFill>
                      <a:srgbClr val="FF00FF"/>
                    </a:solidFill>
                  </a:tcPr>
                </a:tc>
                <a:tc>
                  <a:txBody>
                    <a:bodyPr/>
                    <a:lstStyle/>
                    <a:p>
                      <a:r>
                        <a:rPr kumimoji="1" lang="ja-JP" altLang="en-US" dirty="0" smtClean="0"/>
                        <a:t>命題７</a:t>
                      </a:r>
                      <a:endParaRPr kumimoji="1" lang="ja-JP" altLang="en-US" b="1" dirty="0"/>
                    </a:p>
                  </a:txBody>
                  <a:tcPr>
                    <a:solidFill>
                      <a:srgbClr val="FF00FF"/>
                    </a:solidFill>
                  </a:tcPr>
                </a:tc>
                <a:tc>
                  <a:txBody>
                    <a:bodyPr/>
                    <a:lstStyle/>
                    <a:p>
                      <a:r>
                        <a:rPr kumimoji="1" lang="ja-JP" altLang="en-US" dirty="0" smtClean="0"/>
                        <a:t>命題８</a:t>
                      </a:r>
                      <a:endParaRPr kumimoji="1" lang="ja-JP" altLang="en-US" b="1" dirty="0"/>
                    </a:p>
                  </a:txBody>
                  <a:tcPr>
                    <a:solidFill>
                      <a:srgbClr val="FF00FF"/>
                    </a:solidFill>
                  </a:tcPr>
                </a:tc>
                <a:tc>
                  <a:txBody>
                    <a:bodyPr/>
                    <a:lstStyle/>
                    <a:p>
                      <a:r>
                        <a:rPr kumimoji="1" lang="ja-JP" altLang="en-US" dirty="0" smtClean="0"/>
                        <a:t>・・・・・・</a:t>
                      </a:r>
                      <a:endParaRPr kumimoji="1" lang="ja-JP" altLang="en-US" dirty="0"/>
                    </a:p>
                  </a:txBody>
                  <a:tcPr/>
                </a:tc>
              </a:tr>
              <a:tr h="486110">
                <a:tc>
                  <a:txBody>
                    <a:bodyPr/>
                    <a:lstStyle/>
                    <a:p>
                      <a:r>
                        <a:rPr kumimoji="1" lang="ja-JP" altLang="en-US" b="1" dirty="0" smtClean="0">
                          <a:solidFill>
                            <a:schemeClr val="bg1"/>
                          </a:solidFill>
                        </a:rPr>
                        <a:t>世界 ａ</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n-lt"/>
                          <a:ea typeface="+mn-ea"/>
                          <a:cs typeface="+mn-cs"/>
                        </a:rPr>
                        <a:t>・・・・・・</a:t>
                      </a:r>
                      <a:endParaRPr kumimoji="1" lang="ja-JP" altLang="en-US" dirty="0">
                        <a:solidFill>
                          <a:schemeClr val="tx1"/>
                        </a:solidFill>
                      </a:endParaRPr>
                    </a:p>
                  </a:txBody>
                  <a:tcPr/>
                </a:tc>
              </a:tr>
              <a:tr h="486110">
                <a:tc>
                  <a:txBody>
                    <a:bodyPr/>
                    <a:lstStyle/>
                    <a:p>
                      <a:r>
                        <a:rPr kumimoji="1" lang="ja-JP" altLang="en-US" b="1" dirty="0" smtClean="0">
                          <a:solidFill>
                            <a:schemeClr val="bg1"/>
                          </a:solidFill>
                        </a:rPr>
                        <a:t>世界 ｂ</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ｃ</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ｄ</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ｅ</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ｆ</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ｈ</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ｉ</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ｊ</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ｋ</a:t>
                      </a:r>
                      <a:r>
                        <a:rPr kumimoji="1" lang="en-US" altLang="ja-JP" b="1" dirty="0" smtClean="0">
                          <a:solidFill>
                            <a:schemeClr val="bg1"/>
                          </a:solidFill>
                        </a:rPr>
                        <a:t> </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bl>
          </a:graphicData>
        </a:graphic>
      </p:graphicFrame>
      <p:sp>
        <p:nvSpPr>
          <p:cNvPr id="6" name="正方形/長方形 5"/>
          <p:cNvSpPr/>
          <p:nvPr/>
        </p:nvSpPr>
        <p:spPr>
          <a:xfrm>
            <a:off x="52588" y="4293096"/>
            <a:ext cx="1139836" cy="517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rPr>
              <a:t>現実世界</a:t>
            </a:r>
            <a:endParaRPr lang="ja-JP" altLang="en-US" b="1" dirty="0">
              <a:solidFill>
                <a:prstClr val="white"/>
              </a:solidFill>
            </a:endParaRPr>
          </a:p>
        </p:txBody>
      </p:sp>
      <p:sp>
        <p:nvSpPr>
          <p:cNvPr id="5" name="テキスト ボックス 4"/>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0755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70990371"/>
              </p:ext>
            </p:extLst>
          </p:nvPr>
        </p:nvGraphicFramePr>
        <p:xfrm>
          <a:off x="107950" y="188913"/>
          <a:ext cx="89281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3563888" y="3210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6" name="円/楕円 5"/>
          <p:cNvSpPr/>
          <p:nvPr/>
        </p:nvSpPr>
        <p:spPr>
          <a:xfrm>
            <a:off x="3208980" y="27533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5108592" y="22307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695428" y="1745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円/楕円 8"/>
          <p:cNvSpPr/>
          <p:nvPr/>
        </p:nvSpPr>
        <p:spPr>
          <a:xfrm>
            <a:off x="3720832" y="15811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56521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5682776" y="32632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円/楕円 11"/>
          <p:cNvSpPr/>
          <p:nvPr/>
        </p:nvSpPr>
        <p:spPr>
          <a:xfrm>
            <a:off x="5508104" y="38542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5004048" y="4267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4389492" y="4517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円/楕円 14"/>
          <p:cNvSpPr/>
          <p:nvPr/>
        </p:nvSpPr>
        <p:spPr>
          <a:xfrm>
            <a:off x="3808472" y="43596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3370332" y="39163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円/楕円 16"/>
          <p:cNvSpPr/>
          <p:nvPr/>
        </p:nvSpPr>
        <p:spPr>
          <a:xfrm>
            <a:off x="2933700" y="34625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円/楕円 17"/>
          <p:cNvSpPr/>
          <p:nvPr/>
        </p:nvSpPr>
        <p:spPr>
          <a:xfrm>
            <a:off x="2627784" y="2958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円/楕円 18"/>
          <p:cNvSpPr/>
          <p:nvPr/>
        </p:nvSpPr>
        <p:spPr>
          <a:xfrm>
            <a:off x="2704924" y="23022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044200" y="1700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232116" y="1266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5360620" y="16962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38519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5" name="円/楕円 24"/>
          <p:cNvSpPr/>
          <p:nvPr/>
        </p:nvSpPr>
        <p:spPr>
          <a:xfrm>
            <a:off x="4572000" y="25892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6" name="円/楕円 25"/>
          <p:cNvSpPr/>
          <p:nvPr/>
        </p:nvSpPr>
        <p:spPr>
          <a:xfrm>
            <a:off x="4175956" y="20852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27" name="円/楕円 26"/>
          <p:cNvSpPr/>
          <p:nvPr/>
        </p:nvSpPr>
        <p:spPr>
          <a:xfrm>
            <a:off x="3491880" y="2204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5091472" y="34122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9" name="円/楕円 28"/>
          <p:cNvSpPr/>
          <p:nvPr/>
        </p:nvSpPr>
        <p:spPr>
          <a:xfrm>
            <a:off x="4587416" y="3866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0" name="円/楕円 29"/>
          <p:cNvSpPr/>
          <p:nvPr/>
        </p:nvSpPr>
        <p:spPr>
          <a:xfrm>
            <a:off x="3972860" y="37206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1" name="円/楕円 30"/>
          <p:cNvSpPr/>
          <p:nvPr/>
        </p:nvSpPr>
        <p:spPr>
          <a:xfrm>
            <a:off x="5108592" y="285142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2" name="円/楕円 31"/>
          <p:cNvSpPr/>
          <p:nvPr/>
        </p:nvSpPr>
        <p:spPr>
          <a:xfrm>
            <a:off x="4899248" y="11921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5934804" y="493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6186832" y="4324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6156332" y="37145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6325344" y="31602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2375756"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2015716" y="22475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2015716" y="290819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2267744" y="35307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2704924" y="40870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3185728" y="4576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3743908"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312528" y="5106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4932392"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6263424" y="25725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5588084" y="4482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5821288" y="20873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1508056" y="26024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2130564" y="40956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2382592" y="46832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2935012" y="5133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6706224" y="38191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6940252" y="33160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933160"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3468804" y="55214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4067944" y="57102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597352" y="48636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871320" y="27607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6062464" y="15137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6534120" y="1970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4784752"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5403304" y="52065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円/楕円 64"/>
          <p:cNvSpPr/>
          <p:nvPr/>
        </p:nvSpPr>
        <p:spPr>
          <a:xfrm>
            <a:off x="6408184" y="2593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円/楕円 65"/>
          <p:cNvSpPr/>
          <p:nvPr/>
        </p:nvSpPr>
        <p:spPr>
          <a:xfrm>
            <a:off x="7719116" y="23163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7" name="円/楕円 66"/>
          <p:cNvSpPr/>
          <p:nvPr/>
        </p:nvSpPr>
        <p:spPr>
          <a:xfrm>
            <a:off x="5148064" y="5056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円/楕円 67"/>
          <p:cNvSpPr/>
          <p:nvPr/>
        </p:nvSpPr>
        <p:spPr>
          <a:xfrm>
            <a:off x="5904148" y="5673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円/楕円 68"/>
          <p:cNvSpPr/>
          <p:nvPr/>
        </p:nvSpPr>
        <p:spPr>
          <a:xfrm>
            <a:off x="6506752" y="10097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円/楕円 69"/>
          <p:cNvSpPr/>
          <p:nvPr/>
        </p:nvSpPr>
        <p:spPr>
          <a:xfrm>
            <a:off x="6917392" y="1488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円/楕円 70"/>
          <p:cNvSpPr/>
          <p:nvPr/>
        </p:nvSpPr>
        <p:spPr>
          <a:xfrm>
            <a:off x="7317548" y="39665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2" name="円/楕円 71"/>
          <p:cNvSpPr/>
          <p:nvPr/>
        </p:nvSpPr>
        <p:spPr>
          <a:xfrm>
            <a:off x="7581252" y="34686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円/楕円 72"/>
          <p:cNvSpPr/>
          <p:nvPr/>
        </p:nvSpPr>
        <p:spPr>
          <a:xfrm>
            <a:off x="7507300" y="28413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円/楕円 73"/>
          <p:cNvSpPr/>
          <p:nvPr/>
        </p:nvSpPr>
        <p:spPr>
          <a:xfrm>
            <a:off x="5536820" y="10714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円/楕円 74"/>
          <p:cNvSpPr/>
          <p:nvPr/>
        </p:nvSpPr>
        <p:spPr>
          <a:xfrm>
            <a:off x="7101408" y="21511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円/楕円 75"/>
          <p:cNvSpPr/>
          <p:nvPr/>
        </p:nvSpPr>
        <p:spPr>
          <a:xfrm>
            <a:off x="6487048" y="54235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7" name="円/楕円 76"/>
          <p:cNvSpPr/>
          <p:nvPr/>
        </p:nvSpPr>
        <p:spPr>
          <a:xfrm>
            <a:off x="5904148" y="5532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円/楕円 77"/>
          <p:cNvSpPr/>
          <p:nvPr/>
        </p:nvSpPr>
        <p:spPr>
          <a:xfrm>
            <a:off x="7010808" y="5944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9" name="円/楕円 78"/>
          <p:cNvSpPr/>
          <p:nvPr/>
        </p:nvSpPr>
        <p:spPr>
          <a:xfrm>
            <a:off x="7421408"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0" name="円/楕円 79"/>
          <p:cNvSpPr/>
          <p:nvPr/>
        </p:nvSpPr>
        <p:spPr>
          <a:xfrm>
            <a:off x="7605464"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円/楕円 80"/>
          <p:cNvSpPr/>
          <p:nvPr/>
        </p:nvSpPr>
        <p:spPr>
          <a:xfrm>
            <a:off x="8343604" y="20894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2" name="円/楕円 81"/>
          <p:cNvSpPr/>
          <p:nvPr/>
        </p:nvSpPr>
        <p:spPr>
          <a:xfrm>
            <a:off x="8205228" y="2706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円/楕円 82"/>
          <p:cNvSpPr/>
          <p:nvPr/>
        </p:nvSpPr>
        <p:spPr>
          <a:xfrm>
            <a:off x="8091576"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円/楕円 83"/>
          <p:cNvSpPr/>
          <p:nvPr/>
        </p:nvSpPr>
        <p:spPr>
          <a:xfrm>
            <a:off x="7971144"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円/楕円 84"/>
          <p:cNvSpPr/>
          <p:nvPr/>
        </p:nvSpPr>
        <p:spPr>
          <a:xfrm>
            <a:off x="7718332" y="44352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円/楕円 85"/>
          <p:cNvSpPr/>
          <p:nvPr/>
        </p:nvSpPr>
        <p:spPr>
          <a:xfrm>
            <a:off x="7317548"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7" name="円/楕円 86"/>
          <p:cNvSpPr/>
          <p:nvPr/>
        </p:nvSpPr>
        <p:spPr>
          <a:xfrm>
            <a:off x="7077196" y="54704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円/楕円 87"/>
          <p:cNvSpPr/>
          <p:nvPr/>
        </p:nvSpPr>
        <p:spPr>
          <a:xfrm>
            <a:off x="6672064" y="60369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89" name="円/楕円 88"/>
          <p:cNvSpPr/>
          <p:nvPr/>
        </p:nvSpPr>
        <p:spPr>
          <a:xfrm>
            <a:off x="6009692" y="6158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円/楕円 89"/>
          <p:cNvSpPr/>
          <p:nvPr/>
        </p:nvSpPr>
        <p:spPr>
          <a:xfrm>
            <a:off x="4573016" y="61508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円/楕円 90"/>
          <p:cNvSpPr/>
          <p:nvPr/>
        </p:nvSpPr>
        <p:spPr>
          <a:xfrm>
            <a:off x="5317232" y="59068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2" name="円/楕円 91"/>
          <p:cNvSpPr/>
          <p:nvPr/>
        </p:nvSpPr>
        <p:spPr>
          <a:xfrm>
            <a:off x="4585768" y="667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円/楕円 92"/>
          <p:cNvSpPr/>
          <p:nvPr/>
        </p:nvSpPr>
        <p:spPr>
          <a:xfrm>
            <a:off x="3923928" y="688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円/楕円 93"/>
          <p:cNvSpPr/>
          <p:nvPr/>
        </p:nvSpPr>
        <p:spPr>
          <a:xfrm>
            <a:off x="4175956" y="1485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95" name="円/楕円 94"/>
          <p:cNvSpPr/>
          <p:nvPr/>
        </p:nvSpPr>
        <p:spPr>
          <a:xfrm>
            <a:off x="3420224" y="253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6" name="円/楕円 95"/>
          <p:cNvSpPr/>
          <p:nvPr/>
        </p:nvSpPr>
        <p:spPr>
          <a:xfrm>
            <a:off x="2964412" y="6525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7" name="円/楕円 96"/>
          <p:cNvSpPr/>
          <p:nvPr/>
        </p:nvSpPr>
        <p:spPr>
          <a:xfrm>
            <a:off x="2675244" y="1156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8" name="円/楕円 97"/>
          <p:cNvSpPr/>
          <p:nvPr/>
        </p:nvSpPr>
        <p:spPr>
          <a:xfrm>
            <a:off x="3370332"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9" name="円/楕円 98"/>
          <p:cNvSpPr/>
          <p:nvPr/>
        </p:nvSpPr>
        <p:spPr>
          <a:xfrm>
            <a:off x="7673436" y="35477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0" name="円/楕円 99"/>
          <p:cNvSpPr/>
          <p:nvPr/>
        </p:nvSpPr>
        <p:spPr>
          <a:xfrm>
            <a:off x="7953200" y="81939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1" name="円/楕円 100"/>
          <p:cNvSpPr/>
          <p:nvPr/>
        </p:nvSpPr>
        <p:spPr>
          <a:xfrm>
            <a:off x="8124288" y="1457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2" name="円/楕円 101"/>
          <p:cNvSpPr/>
          <p:nvPr/>
        </p:nvSpPr>
        <p:spPr>
          <a:xfrm>
            <a:off x="8587228" y="3681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03" name="円/楕円 102"/>
          <p:cNvSpPr/>
          <p:nvPr/>
        </p:nvSpPr>
        <p:spPr>
          <a:xfrm>
            <a:off x="8343604" y="44041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4" name="円/楕円 103"/>
          <p:cNvSpPr/>
          <p:nvPr/>
        </p:nvSpPr>
        <p:spPr>
          <a:xfrm>
            <a:off x="7994060"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5" name="円/楕円 104"/>
          <p:cNvSpPr/>
          <p:nvPr/>
        </p:nvSpPr>
        <p:spPr>
          <a:xfrm>
            <a:off x="767343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円/楕円 105"/>
          <p:cNvSpPr/>
          <p:nvPr/>
        </p:nvSpPr>
        <p:spPr>
          <a:xfrm>
            <a:off x="1564980" y="3301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円/楕円 106"/>
          <p:cNvSpPr/>
          <p:nvPr/>
        </p:nvSpPr>
        <p:spPr>
          <a:xfrm>
            <a:off x="1493932" y="3989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円/楕円 107"/>
          <p:cNvSpPr/>
          <p:nvPr/>
        </p:nvSpPr>
        <p:spPr>
          <a:xfrm>
            <a:off x="1060924" y="30519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円/楕円 108"/>
          <p:cNvSpPr/>
          <p:nvPr/>
        </p:nvSpPr>
        <p:spPr>
          <a:xfrm>
            <a:off x="2540144" y="1840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円/楕円 109"/>
          <p:cNvSpPr/>
          <p:nvPr/>
        </p:nvSpPr>
        <p:spPr>
          <a:xfrm>
            <a:off x="2171188" y="7687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円/楕円 110"/>
          <p:cNvSpPr/>
          <p:nvPr/>
        </p:nvSpPr>
        <p:spPr>
          <a:xfrm>
            <a:off x="1860828" y="14217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円/楕円 111"/>
          <p:cNvSpPr/>
          <p:nvPr/>
        </p:nvSpPr>
        <p:spPr>
          <a:xfrm>
            <a:off x="1495124" y="19970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円/楕円 112"/>
          <p:cNvSpPr/>
          <p:nvPr/>
        </p:nvSpPr>
        <p:spPr>
          <a:xfrm>
            <a:off x="1004000" y="3673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4" name="円/楕円 113"/>
          <p:cNvSpPr/>
          <p:nvPr/>
        </p:nvSpPr>
        <p:spPr>
          <a:xfrm>
            <a:off x="1745960" y="45908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円/楕円 114"/>
          <p:cNvSpPr/>
          <p:nvPr/>
        </p:nvSpPr>
        <p:spPr>
          <a:xfrm>
            <a:off x="1805804" y="52183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円/楕円 115"/>
          <p:cNvSpPr/>
          <p:nvPr/>
        </p:nvSpPr>
        <p:spPr>
          <a:xfrm>
            <a:off x="2321064" y="5393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円/楕円 116"/>
          <p:cNvSpPr/>
          <p:nvPr/>
        </p:nvSpPr>
        <p:spPr>
          <a:xfrm>
            <a:off x="2886648"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円/楕円 117"/>
          <p:cNvSpPr/>
          <p:nvPr/>
        </p:nvSpPr>
        <p:spPr>
          <a:xfrm>
            <a:off x="3720832" y="6158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9" name="円/楕円 118"/>
          <p:cNvSpPr/>
          <p:nvPr/>
        </p:nvSpPr>
        <p:spPr>
          <a:xfrm>
            <a:off x="1512208" y="8545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円/楕円 119"/>
          <p:cNvSpPr/>
          <p:nvPr/>
        </p:nvSpPr>
        <p:spPr>
          <a:xfrm>
            <a:off x="808896" y="23544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1" name="円/楕円 120"/>
          <p:cNvSpPr/>
          <p:nvPr/>
        </p:nvSpPr>
        <p:spPr>
          <a:xfrm>
            <a:off x="1004000" y="1700808"/>
            <a:ext cx="504056" cy="504056"/>
          </a:xfrm>
          <a:prstGeom prst="ellipse">
            <a:avLst/>
          </a:prstGeom>
          <a:solidFill>
            <a:srgbClr val="00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円/楕円 121"/>
          <p:cNvSpPr/>
          <p:nvPr/>
        </p:nvSpPr>
        <p:spPr>
          <a:xfrm>
            <a:off x="986860"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円/楕円 122"/>
          <p:cNvSpPr/>
          <p:nvPr/>
        </p:nvSpPr>
        <p:spPr>
          <a:xfrm>
            <a:off x="1164428" y="62143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4" name="円/楕円 123"/>
          <p:cNvSpPr/>
          <p:nvPr/>
        </p:nvSpPr>
        <p:spPr>
          <a:xfrm>
            <a:off x="657904" y="560792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5" name="円/楕円 124"/>
          <p:cNvSpPr/>
          <p:nvPr/>
        </p:nvSpPr>
        <p:spPr>
          <a:xfrm>
            <a:off x="1731720" y="2654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6" name="円/楕円 125"/>
          <p:cNvSpPr/>
          <p:nvPr/>
        </p:nvSpPr>
        <p:spPr>
          <a:xfrm>
            <a:off x="912400" y="341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7" name="円/楕円 126"/>
          <p:cNvSpPr/>
          <p:nvPr/>
        </p:nvSpPr>
        <p:spPr>
          <a:xfrm>
            <a:off x="431772" y="8140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円/楕円 127"/>
          <p:cNvSpPr/>
          <p:nvPr/>
        </p:nvSpPr>
        <p:spPr>
          <a:xfrm>
            <a:off x="304840" y="1459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円/楕円 128"/>
          <p:cNvSpPr/>
          <p:nvPr/>
        </p:nvSpPr>
        <p:spPr>
          <a:xfrm>
            <a:off x="179292" y="2065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円/楕円 129"/>
          <p:cNvSpPr/>
          <p:nvPr/>
        </p:nvSpPr>
        <p:spPr>
          <a:xfrm>
            <a:off x="219628" y="27291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円/楕円 130"/>
          <p:cNvSpPr/>
          <p:nvPr/>
        </p:nvSpPr>
        <p:spPr>
          <a:xfrm>
            <a:off x="438592"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円/楕円 131"/>
          <p:cNvSpPr/>
          <p:nvPr/>
        </p:nvSpPr>
        <p:spPr>
          <a:xfrm>
            <a:off x="556868" y="49316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円/楕円 132"/>
          <p:cNvSpPr/>
          <p:nvPr/>
        </p:nvSpPr>
        <p:spPr>
          <a:xfrm>
            <a:off x="436496"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円/楕円 133"/>
          <p:cNvSpPr/>
          <p:nvPr/>
        </p:nvSpPr>
        <p:spPr>
          <a:xfrm>
            <a:off x="954128" y="43548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円/楕円 134"/>
          <p:cNvSpPr/>
          <p:nvPr/>
        </p:nvSpPr>
        <p:spPr>
          <a:xfrm>
            <a:off x="1192580" y="489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6" name="円/楕円 135"/>
          <p:cNvSpPr/>
          <p:nvPr/>
        </p:nvSpPr>
        <p:spPr>
          <a:xfrm>
            <a:off x="1236420" y="5496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円/楕円 136"/>
          <p:cNvSpPr/>
          <p:nvPr/>
        </p:nvSpPr>
        <p:spPr>
          <a:xfrm>
            <a:off x="1721964"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8" name="円/楕円 137"/>
          <p:cNvSpPr/>
          <p:nvPr/>
        </p:nvSpPr>
        <p:spPr>
          <a:xfrm>
            <a:off x="2309860" y="60693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39" name="円/楕円 138"/>
          <p:cNvSpPr/>
          <p:nvPr/>
        </p:nvSpPr>
        <p:spPr>
          <a:xfrm>
            <a:off x="7421448" y="6175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円/楕円 139"/>
          <p:cNvSpPr/>
          <p:nvPr/>
        </p:nvSpPr>
        <p:spPr>
          <a:xfrm>
            <a:off x="5648516"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円/楕円 140"/>
          <p:cNvSpPr/>
          <p:nvPr/>
        </p:nvSpPr>
        <p:spPr>
          <a:xfrm>
            <a:off x="186564" y="1840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2" name="円/楕円 141"/>
          <p:cNvSpPr/>
          <p:nvPr/>
        </p:nvSpPr>
        <p:spPr>
          <a:xfrm>
            <a:off x="52812" y="53431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3" name="円/楕円 142"/>
          <p:cNvSpPr/>
          <p:nvPr/>
        </p:nvSpPr>
        <p:spPr>
          <a:xfrm>
            <a:off x="153848"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4" name="円/楕円 143"/>
          <p:cNvSpPr/>
          <p:nvPr/>
        </p:nvSpPr>
        <p:spPr>
          <a:xfrm>
            <a:off x="6953372"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5" name="円/楕円 144"/>
          <p:cNvSpPr/>
          <p:nvPr/>
        </p:nvSpPr>
        <p:spPr>
          <a:xfrm>
            <a:off x="8506168" y="3665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6" name="円/楕円 145"/>
          <p:cNvSpPr/>
          <p:nvPr/>
        </p:nvSpPr>
        <p:spPr>
          <a:xfrm>
            <a:off x="8498116" y="10661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7" name="円/楕円 146"/>
          <p:cNvSpPr/>
          <p:nvPr/>
        </p:nvSpPr>
        <p:spPr>
          <a:xfrm>
            <a:off x="8177492" y="61127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8" name="円/楕円 147"/>
          <p:cNvSpPr/>
          <p:nvPr/>
        </p:nvSpPr>
        <p:spPr>
          <a:xfrm>
            <a:off x="837631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円/楕円 148"/>
          <p:cNvSpPr/>
          <p:nvPr/>
        </p:nvSpPr>
        <p:spPr>
          <a:xfrm>
            <a:off x="186564" y="60693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0" name="円/楕円 149"/>
          <p:cNvSpPr/>
          <p:nvPr/>
        </p:nvSpPr>
        <p:spPr>
          <a:xfrm>
            <a:off x="4389156" y="31812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51" name="テキスト ボックス 150"/>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8"/>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617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04563710"/>
              </p:ext>
            </p:extLst>
          </p:nvPr>
        </p:nvGraphicFramePr>
        <p:xfrm>
          <a:off x="107950" y="188913"/>
          <a:ext cx="89281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3563888" y="3210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6" name="円/楕円 5"/>
          <p:cNvSpPr/>
          <p:nvPr/>
        </p:nvSpPr>
        <p:spPr>
          <a:xfrm>
            <a:off x="3208980" y="27533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5108592" y="22307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695428" y="17450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円/楕円 8"/>
          <p:cNvSpPr/>
          <p:nvPr/>
        </p:nvSpPr>
        <p:spPr>
          <a:xfrm>
            <a:off x="3720832" y="15811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5652120" y="26536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5682776" y="32632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円/楕円 11"/>
          <p:cNvSpPr/>
          <p:nvPr/>
        </p:nvSpPr>
        <p:spPr>
          <a:xfrm>
            <a:off x="5508104" y="385421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5004048" y="42679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4389492" y="4517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円/楕円 14"/>
          <p:cNvSpPr/>
          <p:nvPr/>
        </p:nvSpPr>
        <p:spPr>
          <a:xfrm>
            <a:off x="3808472" y="43596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3370332" y="39163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円/楕円 16"/>
          <p:cNvSpPr/>
          <p:nvPr/>
        </p:nvSpPr>
        <p:spPr>
          <a:xfrm>
            <a:off x="2933700" y="34625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円/楕円 17"/>
          <p:cNvSpPr/>
          <p:nvPr/>
        </p:nvSpPr>
        <p:spPr>
          <a:xfrm>
            <a:off x="2627784" y="29584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円/楕円 18"/>
          <p:cNvSpPr/>
          <p:nvPr/>
        </p:nvSpPr>
        <p:spPr>
          <a:xfrm>
            <a:off x="2704924" y="23022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044200" y="17008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232116" y="1266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5360620" y="16962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3851920" y="26536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5" name="円/楕円 24"/>
          <p:cNvSpPr/>
          <p:nvPr/>
        </p:nvSpPr>
        <p:spPr>
          <a:xfrm>
            <a:off x="4572000" y="25892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6" name="円/楕円 25"/>
          <p:cNvSpPr/>
          <p:nvPr/>
        </p:nvSpPr>
        <p:spPr>
          <a:xfrm>
            <a:off x="4175956" y="20852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27" name="円/楕円 26"/>
          <p:cNvSpPr/>
          <p:nvPr/>
        </p:nvSpPr>
        <p:spPr>
          <a:xfrm>
            <a:off x="3491880" y="22048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5091472" y="34122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9" name="円/楕円 28"/>
          <p:cNvSpPr/>
          <p:nvPr/>
        </p:nvSpPr>
        <p:spPr>
          <a:xfrm>
            <a:off x="4587416" y="38669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0" name="円/楕円 29"/>
          <p:cNvSpPr/>
          <p:nvPr/>
        </p:nvSpPr>
        <p:spPr>
          <a:xfrm>
            <a:off x="3972860" y="37206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1" name="円/楕円 30"/>
          <p:cNvSpPr/>
          <p:nvPr/>
        </p:nvSpPr>
        <p:spPr>
          <a:xfrm>
            <a:off x="5108592" y="285142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2" name="円/楕円 31"/>
          <p:cNvSpPr/>
          <p:nvPr/>
        </p:nvSpPr>
        <p:spPr>
          <a:xfrm>
            <a:off x="4899248" y="11921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5934804" y="49328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6186832" y="4324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6156332" y="37145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6325344" y="31602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2375756" y="17267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2015716" y="22475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2015716" y="290819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2267744" y="35307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2704924" y="40870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3185728" y="4576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3743908" y="49520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312528" y="5106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4932392"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6263424" y="25725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5588084" y="44824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5821288" y="20873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1508056" y="260245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2130564" y="40956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2382592" y="46832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2935012" y="51330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6706224" y="38191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6940252" y="33160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933160" y="44070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3468804" y="55214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4067944" y="57102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597352" y="486365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871320" y="27607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6062464" y="15137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6534120" y="1970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4784752" y="55172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5403304" y="52065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円/楕円 64"/>
          <p:cNvSpPr/>
          <p:nvPr/>
        </p:nvSpPr>
        <p:spPr>
          <a:xfrm>
            <a:off x="6408184" y="2593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円/楕円 65"/>
          <p:cNvSpPr/>
          <p:nvPr/>
        </p:nvSpPr>
        <p:spPr>
          <a:xfrm>
            <a:off x="7719116" y="23163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7" name="円/楕円 66"/>
          <p:cNvSpPr/>
          <p:nvPr/>
        </p:nvSpPr>
        <p:spPr>
          <a:xfrm>
            <a:off x="5148064" y="5056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円/楕円 67"/>
          <p:cNvSpPr/>
          <p:nvPr/>
        </p:nvSpPr>
        <p:spPr>
          <a:xfrm>
            <a:off x="5904148" y="5673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円/楕円 68"/>
          <p:cNvSpPr/>
          <p:nvPr/>
        </p:nvSpPr>
        <p:spPr>
          <a:xfrm>
            <a:off x="6506752" y="10097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円/楕円 69"/>
          <p:cNvSpPr/>
          <p:nvPr/>
        </p:nvSpPr>
        <p:spPr>
          <a:xfrm>
            <a:off x="6917392" y="1488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円/楕円 70"/>
          <p:cNvSpPr/>
          <p:nvPr/>
        </p:nvSpPr>
        <p:spPr>
          <a:xfrm>
            <a:off x="7317548" y="39665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2" name="円/楕円 71"/>
          <p:cNvSpPr/>
          <p:nvPr/>
        </p:nvSpPr>
        <p:spPr>
          <a:xfrm>
            <a:off x="7581252" y="34686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円/楕円 72"/>
          <p:cNvSpPr/>
          <p:nvPr/>
        </p:nvSpPr>
        <p:spPr>
          <a:xfrm>
            <a:off x="7507300" y="28413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円/楕円 73"/>
          <p:cNvSpPr/>
          <p:nvPr/>
        </p:nvSpPr>
        <p:spPr>
          <a:xfrm>
            <a:off x="5536820" y="10714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円/楕円 74"/>
          <p:cNvSpPr/>
          <p:nvPr/>
        </p:nvSpPr>
        <p:spPr>
          <a:xfrm>
            <a:off x="7101408" y="21511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円/楕円 75"/>
          <p:cNvSpPr/>
          <p:nvPr/>
        </p:nvSpPr>
        <p:spPr>
          <a:xfrm>
            <a:off x="6487048" y="542354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7" name="円/楕円 76"/>
          <p:cNvSpPr/>
          <p:nvPr/>
        </p:nvSpPr>
        <p:spPr>
          <a:xfrm>
            <a:off x="5904148" y="55328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円/楕円 77"/>
          <p:cNvSpPr/>
          <p:nvPr/>
        </p:nvSpPr>
        <p:spPr>
          <a:xfrm>
            <a:off x="7010808" y="5944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9" name="円/楕円 78"/>
          <p:cNvSpPr/>
          <p:nvPr/>
        </p:nvSpPr>
        <p:spPr>
          <a:xfrm>
            <a:off x="7421408" y="1098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0" name="円/楕円 79"/>
          <p:cNvSpPr/>
          <p:nvPr/>
        </p:nvSpPr>
        <p:spPr>
          <a:xfrm>
            <a:off x="7605464" y="17267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円/楕円 80"/>
          <p:cNvSpPr/>
          <p:nvPr/>
        </p:nvSpPr>
        <p:spPr>
          <a:xfrm>
            <a:off x="8343604" y="20894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2" name="円/楕円 81"/>
          <p:cNvSpPr/>
          <p:nvPr/>
        </p:nvSpPr>
        <p:spPr>
          <a:xfrm>
            <a:off x="8205228" y="2706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円/楕円 82"/>
          <p:cNvSpPr/>
          <p:nvPr/>
        </p:nvSpPr>
        <p:spPr>
          <a:xfrm>
            <a:off x="8091576" y="32648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円/楕円 83"/>
          <p:cNvSpPr/>
          <p:nvPr/>
        </p:nvSpPr>
        <p:spPr>
          <a:xfrm>
            <a:off x="7971144" y="39029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円/楕円 84"/>
          <p:cNvSpPr/>
          <p:nvPr/>
        </p:nvSpPr>
        <p:spPr>
          <a:xfrm>
            <a:off x="7718332" y="44352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円/楕円 85"/>
          <p:cNvSpPr/>
          <p:nvPr/>
        </p:nvSpPr>
        <p:spPr>
          <a:xfrm>
            <a:off x="7317548"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7" name="円/楕円 86"/>
          <p:cNvSpPr/>
          <p:nvPr/>
        </p:nvSpPr>
        <p:spPr>
          <a:xfrm>
            <a:off x="7077196" y="54704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円/楕円 87"/>
          <p:cNvSpPr/>
          <p:nvPr/>
        </p:nvSpPr>
        <p:spPr>
          <a:xfrm>
            <a:off x="6672064" y="60369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89" name="円/楕円 88"/>
          <p:cNvSpPr/>
          <p:nvPr/>
        </p:nvSpPr>
        <p:spPr>
          <a:xfrm>
            <a:off x="6009692" y="6158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円/楕円 89"/>
          <p:cNvSpPr/>
          <p:nvPr/>
        </p:nvSpPr>
        <p:spPr>
          <a:xfrm>
            <a:off x="4573016" y="61508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円/楕円 90"/>
          <p:cNvSpPr/>
          <p:nvPr/>
        </p:nvSpPr>
        <p:spPr>
          <a:xfrm>
            <a:off x="5317232" y="59068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2" name="円/楕円 91"/>
          <p:cNvSpPr/>
          <p:nvPr/>
        </p:nvSpPr>
        <p:spPr>
          <a:xfrm>
            <a:off x="4585768" y="667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円/楕円 92"/>
          <p:cNvSpPr/>
          <p:nvPr/>
        </p:nvSpPr>
        <p:spPr>
          <a:xfrm>
            <a:off x="3923928" y="688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円/楕円 93"/>
          <p:cNvSpPr/>
          <p:nvPr/>
        </p:nvSpPr>
        <p:spPr>
          <a:xfrm>
            <a:off x="4175956" y="1485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95" name="円/楕円 94"/>
          <p:cNvSpPr/>
          <p:nvPr/>
        </p:nvSpPr>
        <p:spPr>
          <a:xfrm>
            <a:off x="3420224" y="2536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6" name="円/楕円 95"/>
          <p:cNvSpPr/>
          <p:nvPr/>
        </p:nvSpPr>
        <p:spPr>
          <a:xfrm>
            <a:off x="2964412" y="6525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7" name="円/楕円 96"/>
          <p:cNvSpPr/>
          <p:nvPr/>
        </p:nvSpPr>
        <p:spPr>
          <a:xfrm>
            <a:off x="2675244" y="11566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8" name="円/楕円 97"/>
          <p:cNvSpPr/>
          <p:nvPr/>
        </p:nvSpPr>
        <p:spPr>
          <a:xfrm>
            <a:off x="3370332" y="1098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9" name="円/楕円 98"/>
          <p:cNvSpPr/>
          <p:nvPr/>
        </p:nvSpPr>
        <p:spPr>
          <a:xfrm>
            <a:off x="7673436" y="35477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0" name="円/楕円 99"/>
          <p:cNvSpPr/>
          <p:nvPr/>
        </p:nvSpPr>
        <p:spPr>
          <a:xfrm>
            <a:off x="7953200" y="81939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1" name="円/楕円 100"/>
          <p:cNvSpPr/>
          <p:nvPr/>
        </p:nvSpPr>
        <p:spPr>
          <a:xfrm>
            <a:off x="8124288" y="1457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2" name="円/楕円 101"/>
          <p:cNvSpPr/>
          <p:nvPr/>
        </p:nvSpPr>
        <p:spPr>
          <a:xfrm>
            <a:off x="8587228" y="36816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03" name="円/楕円 102"/>
          <p:cNvSpPr/>
          <p:nvPr/>
        </p:nvSpPr>
        <p:spPr>
          <a:xfrm>
            <a:off x="8343604" y="44041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4" name="円/楕円 103"/>
          <p:cNvSpPr/>
          <p:nvPr/>
        </p:nvSpPr>
        <p:spPr>
          <a:xfrm>
            <a:off x="7994060" y="49520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5" name="円/楕円 104"/>
          <p:cNvSpPr/>
          <p:nvPr/>
        </p:nvSpPr>
        <p:spPr>
          <a:xfrm>
            <a:off x="7673436" y="55172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円/楕円 105"/>
          <p:cNvSpPr/>
          <p:nvPr/>
        </p:nvSpPr>
        <p:spPr>
          <a:xfrm>
            <a:off x="1564980" y="33016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円/楕円 106"/>
          <p:cNvSpPr/>
          <p:nvPr/>
        </p:nvSpPr>
        <p:spPr>
          <a:xfrm>
            <a:off x="1493932" y="3989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円/楕円 107"/>
          <p:cNvSpPr/>
          <p:nvPr/>
        </p:nvSpPr>
        <p:spPr>
          <a:xfrm>
            <a:off x="1060924" y="30519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円/楕円 108"/>
          <p:cNvSpPr/>
          <p:nvPr/>
        </p:nvSpPr>
        <p:spPr>
          <a:xfrm>
            <a:off x="2540144" y="1840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円/楕円 109"/>
          <p:cNvSpPr/>
          <p:nvPr/>
        </p:nvSpPr>
        <p:spPr>
          <a:xfrm>
            <a:off x="2171188" y="7687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円/楕円 110"/>
          <p:cNvSpPr/>
          <p:nvPr/>
        </p:nvSpPr>
        <p:spPr>
          <a:xfrm>
            <a:off x="1860828" y="14217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円/楕円 111"/>
          <p:cNvSpPr/>
          <p:nvPr/>
        </p:nvSpPr>
        <p:spPr>
          <a:xfrm>
            <a:off x="1495124" y="19970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円/楕円 112"/>
          <p:cNvSpPr/>
          <p:nvPr/>
        </p:nvSpPr>
        <p:spPr>
          <a:xfrm>
            <a:off x="1004000" y="3673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4" name="円/楕円 113"/>
          <p:cNvSpPr/>
          <p:nvPr/>
        </p:nvSpPr>
        <p:spPr>
          <a:xfrm>
            <a:off x="1745960" y="45908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円/楕円 114"/>
          <p:cNvSpPr/>
          <p:nvPr/>
        </p:nvSpPr>
        <p:spPr>
          <a:xfrm>
            <a:off x="1805804" y="52183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円/楕円 115"/>
          <p:cNvSpPr/>
          <p:nvPr/>
        </p:nvSpPr>
        <p:spPr>
          <a:xfrm>
            <a:off x="2321064" y="5393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円/楕円 116"/>
          <p:cNvSpPr/>
          <p:nvPr/>
        </p:nvSpPr>
        <p:spPr>
          <a:xfrm>
            <a:off x="2879048" y="5897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円/楕円 117"/>
          <p:cNvSpPr/>
          <p:nvPr/>
        </p:nvSpPr>
        <p:spPr>
          <a:xfrm>
            <a:off x="3720832" y="6158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9" name="円/楕円 118"/>
          <p:cNvSpPr/>
          <p:nvPr/>
        </p:nvSpPr>
        <p:spPr>
          <a:xfrm>
            <a:off x="1512208" y="8545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円/楕円 119"/>
          <p:cNvSpPr/>
          <p:nvPr/>
        </p:nvSpPr>
        <p:spPr>
          <a:xfrm>
            <a:off x="808896" y="23544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1" name="円/楕円 120"/>
          <p:cNvSpPr/>
          <p:nvPr/>
        </p:nvSpPr>
        <p:spPr>
          <a:xfrm>
            <a:off x="1004000" y="1700808"/>
            <a:ext cx="504056" cy="504056"/>
          </a:xfrm>
          <a:prstGeom prst="ellipse">
            <a:avLst/>
          </a:prstGeom>
          <a:solidFill>
            <a:srgbClr val="FF00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円/楕円 121"/>
          <p:cNvSpPr/>
          <p:nvPr/>
        </p:nvSpPr>
        <p:spPr>
          <a:xfrm>
            <a:off x="986860" y="1098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円/楕円 122"/>
          <p:cNvSpPr/>
          <p:nvPr/>
        </p:nvSpPr>
        <p:spPr>
          <a:xfrm>
            <a:off x="1164428" y="62143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4" name="円/楕円 123"/>
          <p:cNvSpPr/>
          <p:nvPr/>
        </p:nvSpPr>
        <p:spPr>
          <a:xfrm>
            <a:off x="657904" y="560792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5" name="円/楕円 124"/>
          <p:cNvSpPr/>
          <p:nvPr/>
        </p:nvSpPr>
        <p:spPr>
          <a:xfrm>
            <a:off x="1731720" y="2654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6" name="円/楕円 125"/>
          <p:cNvSpPr/>
          <p:nvPr/>
        </p:nvSpPr>
        <p:spPr>
          <a:xfrm>
            <a:off x="912400" y="341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7" name="円/楕円 126"/>
          <p:cNvSpPr/>
          <p:nvPr/>
        </p:nvSpPr>
        <p:spPr>
          <a:xfrm>
            <a:off x="431772" y="8140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円/楕円 127"/>
          <p:cNvSpPr/>
          <p:nvPr/>
        </p:nvSpPr>
        <p:spPr>
          <a:xfrm>
            <a:off x="304840" y="1459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円/楕円 128"/>
          <p:cNvSpPr/>
          <p:nvPr/>
        </p:nvSpPr>
        <p:spPr>
          <a:xfrm>
            <a:off x="179292" y="2065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円/楕円 129"/>
          <p:cNvSpPr/>
          <p:nvPr/>
        </p:nvSpPr>
        <p:spPr>
          <a:xfrm>
            <a:off x="219628" y="27291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円/楕円 130"/>
          <p:cNvSpPr/>
          <p:nvPr/>
        </p:nvSpPr>
        <p:spPr>
          <a:xfrm>
            <a:off x="438592" y="32648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円/楕円 131"/>
          <p:cNvSpPr/>
          <p:nvPr/>
        </p:nvSpPr>
        <p:spPr>
          <a:xfrm>
            <a:off x="556868" y="49316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円/楕円 132"/>
          <p:cNvSpPr/>
          <p:nvPr/>
        </p:nvSpPr>
        <p:spPr>
          <a:xfrm>
            <a:off x="436496" y="39029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円/楕円 133"/>
          <p:cNvSpPr/>
          <p:nvPr/>
        </p:nvSpPr>
        <p:spPr>
          <a:xfrm>
            <a:off x="954128" y="435484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円/楕円 134"/>
          <p:cNvSpPr/>
          <p:nvPr/>
        </p:nvSpPr>
        <p:spPr>
          <a:xfrm>
            <a:off x="1192580" y="48928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6" name="円/楕円 135"/>
          <p:cNvSpPr/>
          <p:nvPr/>
        </p:nvSpPr>
        <p:spPr>
          <a:xfrm>
            <a:off x="1236420" y="5496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円/楕円 136"/>
          <p:cNvSpPr/>
          <p:nvPr/>
        </p:nvSpPr>
        <p:spPr>
          <a:xfrm>
            <a:off x="1721964" y="5897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8" name="円/楕円 137"/>
          <p:cNvSpPr/>
          <p:nvPr/>
        </p:nvSpPr>
        <p:spPr>
          <a:xfrm>
            <a:off x="2309860" y="60693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39" name="円/楕円 138"/>
          <p:cNvSpPr/>
          <p:nvPr/>
        </p:nvSpPr>
        <p:spPr>
          <a:xfrm>
            <a:off x="7421448" y="6175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円/楕円 139"/>
          <p:cNvSpPr/>
          <p:nvPr/>
        </p:nvSpPr>
        <p:spPr>
          <a:xfrm>
            <a:off x="5648516" y="6331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円/楕円 140"/>
          <p:cNvSpPr/>
          <p:nvPr/>
        </p:nvSpPr>
        <p:spPr>
          <a:xfrm>
            <a:off x="186564" y="1840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2" name="円/楕円 141"/>
          <p:cNvSpPr/>
          <p:nvPr/>
        </p:nvSpPr>
        <p:spPr>
          <a:xfrm>
            <a:off x="52812" y="53431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3" name="円/楕円 142"/>
          <p:cNvSpPr/>
          <p:nvPr/>
        </p:nvSpPr>
        <p:spPr>
          <a:xfrm>
            <a:off x="153848" y="44070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4" name="円/楕円 143"/>
          <p:cNvSpPr/>
          <p:nvPr/>
        </p:nvSpPr>
        <p:spPr>
          <a:xfrm>
            <a:off x="6953372" y="6331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5" name="円/楕円 144"/>
          <p:cNvSpPr/>
          <p:nvPr/>
        </p:nvSpPr>
        <p:spPr>
          <a:xfrm>
            <a:off x="8506168" y="3665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6" name="円/楕円 145"/>
          <p:cNvSpPr/>
          <p:nvPr/>
        </p:nvSpPr>
        <p:spPr>
          <a:xfrm>
            <a:off x="8498116" y="10661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7" name="円/楕円 146"/>
          <p:cNvSpPr/>
          <p:nvPr/>
        </p:nvSpPr>
        <p:spPr>
          <a:xfrm>
            <a:off x="8177492" y="61127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8" name="円/楕円 147"/>
          <p:cNvSpPr/>
          <p:nvPr/>
        </p:nvSpPr>
        <p:spPr>
          <a:xfrm>
            <a:off x="8376316" y="55172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円/楕円 148"/>
          <p:cNvSpPr/>
          <p:nvPr/>
        </p:nvSpPr>
        <p:spPr>
          <a:xfrm>
            <a:off x="186564" y="60693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0" name="円/楕円 149"/>
          <p:cNvSpPr/>
          <p:nvPr/>
        </p:nvSpPr>
        <p:spPr>
          <a:xfrm>
            <a:off x="4389156" y="31812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51" name="テキスト ボックス 150"/>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8"/>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823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418058"/>
          </a:xfrm>
        </p:spPr>
        <p:txBody>
          <a:bodyPr>
            <a:noAutofit/>
          </a:bodyPr>
          <a:lstStyle/>
          <a:p>
            <a:r>
              <a:rPr lang="ja-JP" altLang="en-US" sz="3200" b="1" dirty="0" smtClean="0">
                <a:solidFill>
                  <a:prstClr val="black"/>
                </a:solidFill>
              </a:rPr>
              <a:t>偶然性 </a:t>
            </a:r>
            <a:r>
              <a:rPr lang="ja-JP" altLang="en-US" sz="3200" b="1" dirty="0">
                <a:solidFill>
                  <a:prstClr val="black"/>
                </a:solidFill>
              </a:rPr>
              <a:t>＝ </a:t>
            </a:r>
            <a:r>
              <a:rPr lang="ja-JP" altLang="en-US" sz="3200" b="1" dirty="0" smtClean="0">
                <a:solidFill>
                  <a:prstClr val="black"/>
                </a:solidFill>
              </a:rPr>
              <a:t>必然でも不可能でもない</a:t>
            </a:r>
            <a:endParaRPr kumimoji="1" lang="ja-JP" altLang="en-US" sz="3200" b="1"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428194681"/>
              </p:ext>
            </p:extLst>
          </p:nvPr>
        </p:nvGraphicFramePr>
        <p:xfrm>
          <a:off x="179388" y="908050"/>
          <a:ext cx="8785100" cy="5833320"/>
        </p:xfrm>
        <a:graphic>
          <a:graphicData uri="http://schemas.openxmlformats.org/drawingml/2006/table">
            <a:tbl>
              <a:tblPr firstRow="1" bandRow="1">
                <a:tableStyleId>{00A15C55-8517-42AA-B614-E9B94910E393}</a:tableStyleId>
              </a:tblPr>
              <a:tblGrid>
                <a:gridCol w="878510"/>
                <a:gridCol w="878510"/>
                <a:gridCol w="878510"/>
                <a:gridCol w="878510"/>
                <a:gridCol w="878510"/>
                <a:gridCol w="878510"/>
                <a:gridCol w="878510"/>
                <a:gridCol w="878510"/>
                <a:gridCol w="878510"/>
                <a:gridCol w="878510"/>
              </a:tblGrid>
              <a:tr h="486110">
                <a:tc>
                  <a:txBody>
                    <a:bodyPr/>
                    <a:lstStyle/>
                    <a:p>
                      <a:endParaRPr kumimoji="1" lang="ja-JP" altLang="en-US" dirty="0"/>
                    </a:p>
                  </a:txBody>
                  <a:tcPr/>
                </a:tc>
                <a:tc>
                  <a:txBody>
                    <a:bodyPr/>
                    <a:lstStyle/>
                    <a:p>
                      <a:r>
                        <a:rPr kumimoji="1" lang="ja-JP" altLang="en-US" dirty="0" smtClean="0"/>
                        <a:t>命題１</a:t>
                      </a:r>
                      <a:endParaRPr kumimoji="1" lang="ja-JP" altLang="en-US" b="1" dirty="0"/>
                    </a:p>
                  </a:txBody>
                  <a:tcPr>
                    <a:solidFill>
                      <a:srgbClr val="FF00FF"/>
                    </a:solidFill>
                  </a:tcPr>
                </a:tc>
                <a:tc>
                  <a:txBody>
                    <a:bodyPr/>
                    <a:lstStyle/>
                    <a:p>
                      <a:r>
                        <a:rPr kumimoji="1" lang="ja-JP" altLang="en-US" dirty="0" smtClean="0"/>
                        <a:t>命題２</a:t>
                      </a:r>
                      <a:endParaRPr kumimoji="1" lang="ja-JP" altLang="en-US" b="1" dirty="0"/>
                    </a:p>
                  </a:txBody>
                  <a:tcPr>
                    <a:solidFill>
                      <a:srgbClr val="FF00FF"/>
                    </a:solidFill>
                  </a:tcPr>
                </a:tc>
                <a:tc>
                  <a:txBody>
                    <a:bodyPr/>
                    <a:lstStyle/>
                    <a:p>
                      <a:r>
                        <a:rPr kumimoji="1" lang="ja-JP" altLang="en-US" dirty="0" smtClean="0"/>
                        <a:t>命題３</a:t>
                      </a:r>
                      <a:endParaRPr kumimoji="1" lang="ja-JP" altLang="en-US" b="1" dirty="0"/>
                    </a:p>
                  </a:txBody>
                  <a:tcPr>
                    <a:solidFill>
                      <a:srgbClr val="FF00FF"/>
                    </a:solidFill>
                  </a:tcPr>
                </a:tc>
                <a:tc>
                  <a:txBody>
                    <a:bodyPr/>
                    <a:lstStyle/>
                    <a:p>
                      <a:r>
                        <a:rPr kumimoji="1" lang="ja-JP" altLang="en-US" dirty="0" smtClean="0"/>
                        <a:t>命題４</a:t>
                      </a:r>
                      <a:endParaRPr kumimoji="1" lang="ja-JP" altLang="en-US" b="1" dirty="0"/>
                    </a:p>
                  </a:txBody>
                  <a:tcPr>
                    <a:solidFill>
                      <a:srgbClr val="FF00FF"/>
                    </a:solidFill>
                  </a:tcPr>
                </a:tc>
                <a:tc>
                  <a:txBody>
                    <a:bodyPr/>
                    <a:lstStyle/>
                    <a:p>
                      <a:r>
                        <a:rPr kumimoji="1" lang="ja-JP" altLang="en-US" dirty="0" smtClean="0"/>
                        <a:t>命題５</a:t>
                      </a:r>
                      <a:endParaRPr kumimoji="1" lang="ja-JP" altLang="en-US" b="1" dirty="0"/>
                    </a:p>
                  </a:txBody>
                  <a:tcPr/>
                </a:tc>
                <a:tc>
                  <a:txBody>
                    <a:bodyPr/>
                    <a:lstStyle/>
                    <a:p>
                      <a:r>
                        <a:rPr kumimoji="1" lang="ja-JP" altLang="en-US" dirty="0" smtClean="0"/>
                        <a:t>命題６</a:t>
                      </a:r>
                      <a:endParaRPr kumimoji="1" lang="ja-JP" altLang="en-US" b="1" dirty="0"/>
                    </a:p>
                  </a:txBody>
                  <a:tcPr>
                    <a:solidFill>
                      <a:srgbClr val="FF00FF"/>
                    </a:solidFill>
                  </a:tcPr>
                </a:tc>
                <a:tc>
                  <a:txBody>
                    <a:bodyPr/>
                    <a:lstStyle/>
                    <a:p>
                      <a:r>
                        <a:rPr kumimoji="1" lang="ja-JP" altLang="en-US" dirty="0" smtClean="0"/>
                        <a:t>命題７</a:t>
                      </a:r>
                      <a:endParaRPr kumimoji="1" lang="ja-JP" altLang="en-US" b="1" dirty="0"/>
                    </a:p>
                  </a:txBody>
                  <a:tcPr/>
                </a:tc>
                <a:tc>
                  <a:txBody>
                    <a:bodyPr/>
                    <a:lstStyle/>
                    <a:p>
                      <a:r>
                        <a:rPr kumimoji="1" lang="ja-JP" altLang="en-US" dirty="0" smtClean="0"/>
                        <a:t>命題８</a:t>
                      </a:r>
                      <a:endParaRPr kumimoji="1" lang="ja-JP" altLang="en-US" b="1" dirty="0"/>
                    </a:p>
                  </a:txBody>
                  <a:tcPr>
                    <a:solidFill>
                      <a:srgbClr val="FF00FF"/>
                    </a:solidFill>
                  </a:tcPr>
                </a:tc>
                <a:tc>
                  <a:txBody>
                    <a:bodyPr/>
                    <a:lstStyle/>
                    <a:p>
                      <a:r>
                        <a:rPr kumimoji="1" lang="ja-JP" altLang="en-US" dirty="0" smtClean="0"/>
                        <a:t>・・・・・・</a:t>
                      </a:r>
                      <a:endParaRPr kumimoji="1" lang="ja-JP" altLang="en-US" dirty="0"/>
                    </a:p>
                  </a:txBody>
                  <a:tcPr/>
                </a:tc>
              </a:tr>
              <a:tr h="486110">
                <a:tc>
                  <a:txBody>
                    <a:bodyPr/>
                    <a:lstStyle/>
                    <a:p>
                      <a:r>
                        <a:rPr kumimoji="1" lang="ja-JP" altLang="en-US" b="1" dirty="0" smtClean="0">
                          <a:solidFill>
                            <a:schemeClr val="bg1"/>
                          </a:solidFill>
                        </a:rPr>
                        <a:t>世界 ａ</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n-lt"/>
                          <a:ea typeface="+mn-ea"/>
                          <a:cs typeface="+mn-cs"/>
                        </a:rPr>
                        <a:t>・・・・・・</a:t>
                      </a:r>
                      <a:endParaRPr kumimoji="1" lang="ja-JP" altLang="en-US" dirty="0">
                        <a:solidFill>
                          <a:schemeClr val="tx1"/>
                        </a:solidFill>
                      </a:endParaRPr>
                    </a:p>
                  </a:txBody>
                  <a:tcPr/>
                </a:tc>
              </a:tr>
              <a:tr h="486110">
                <a:tc>
                  <a:txBody>
                    <a:bodyPr/>
                    <a:lstStyle/>
                    <a:p>
                      <a:r>
                        <a:rPr kumimoji="1" lang="ja-JP" altLang="en-US" b="1" dirty="0" smtClean="0">
                          <a:solidFill>
                            <a:schemeClr val="bg1"/>
                          </a:solidFill>
                        </a:rPr>
                        <a:t>世界 ｂ</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ｃ</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ｄ</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ｅ</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ｆ</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ｈ</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ｉ</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ｊ</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〇</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r h="486110">
                <a:tc>
                  <a:txBody>
                    <a:bodyPr/>
                    <a:lstStyle/>
                    <a:p>
                      <a:r>
                        <a:rPr kumimoji="1" lang="ja-JP" altLang="en-US" b="1" dirty="0" smtClean="0">
                          <a:solidFill>
                            <a:schemeClr val="bg1"/>
                          </a:solidFill>
                        </a:rPr>
                        <a:t>世界 ｋ</a:t>
                      </a:r>
                      <a:r>
                        <a:rPr kumimoji="1" lang="en-US" altLang="ja-JP" b="1" dirty="0" smtClean="0">
                          <a:solidFill>
                            <a:schemeClr val="bg1"/>
                          </a:solidFill>
                        </a:rPr>
                        <a:t> </a:t>
                      </a:r>
                      <a:endParaRPr kumimoji="1" lang="ja-JP" altLang="en-US" b="1" dirty="0">
                        <a:solidFill>
                          <a:schemeClr val="bg1"/>
                        </a:solidFill>
                      </a:endParaRPr>
                    </a:p>
                  </a:txBody>
                  <a:tcPr>
                    <a:solidFill>
                      <a:schemeClr val="accent5">
                        <a:lumMod val="50000"/>
                      </a:schemeClr>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solidFill>
                      <a:srgbClr val="FF00FF"/>
                    </a:solidFill>
                  </a:tcPr>
                </a:tc>
                <a:tc>
                  <a:txBody>
                    <a:bodyPr/>
                    <a:lstStyle/>
                    <a:p>
                      <a:r>
                        <a:rPr kumimoji="1" lang="ja-JP" altLang="en-US" b="1" dirty="0" smtClean="0"/>
                        <a:t>　</a:t>
                      </a:r>
                      <a:r>
                        <a:rPr kumimoji="1" lang="en-US" altLang="ja-JP" b="1" dirty="0" smtClean="0"/>
                        <a:t>×</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r>
                        <a:rPr kumimoji="1" lang="ja-JP" altLang="en-US" b="1" dirty="0" smtClean="0"/>
                        <a:t>　〇</a:t>
                      </a:r>
                      <a:endParaRPr kumimoji="1" lang="ja-JP" altLang="en-US" b="1" dirty="0"/>
                    </a:p>
                  </a:txBody>
                  <a:tcPr/>
                </a:tc>
                <a:tc>
                  <a:txBody>
                    <a:bodyPr/>
                    <a:lstStyle/>
                    <a:p>
                      <a:r>
                        <a:rPr kumimoji="1" lang="ja-JP" altLang="en-US" b="1" dirty="0" smtClean="0"/>
                        <a:t>　</a:t>
                      </a:r>
                      <a:r>
                        <a:rPr kumimoji="1" lang="en-US" altLang="ja-JP" b="1" dirty="0" smtClean="0"/>
                        <a:t>×</a:t>
                      </a:r>
                      <a:endParaRPr kumimoji="1" lang="ja-JP" altLang="en-US" b="1" dirty="0"/>
                    </a:p>
                  </a:txBody>
                  <a:tcPr>
                    <a:solidFill>
                      <a:srgbClr val="FF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r>
            </a:tbl>
          </a:graphicData>
        </a:graphic>
      </p:graphicFrame>
      <p:sp>
        <p:nvSpPr>
          <p:cNvPr id="6" name="正方形/長方形 5"/>
          <p:cNvSpPr/>
          <p:nvPr/>
        </p:nvSpPr>
        <p:spPr>
          <a:xfrm>
            <a:off x="52588" y="4293096"/>
            <a:ext cx="1139836" cy="5173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rPr>
              <a:t>現実世界</a:t>
            </a:r>
            <a:endParaRPr lang="ja-JP" altLang="en-US" b="1" dirty="0">
              <a:solidFill>
                <a:prstClr val="white"/>
              </a:solidFill>
            </a:endParaRPr>
          </a:p>
        </p:txBody>
      </p:sp>
      <p:sp>
        <p:nvSpPr>
          <p:cNvPr id="5" name="テキスト ボックス 4"/>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3"/>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0755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245541782"/>
              </p:ext>
            </p:extLst>
          </p:nvPr>
        </p:nvGraphicFramePr>
        <p:xfrm>
          <a:off x="107950" y="188913"/>
          <a:ext cx="89281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3563888" y="3210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6" name="円/楕円 5"/>
          <p:cNvSpPr/>
          <p:nvPr/>
        </p:nvSpPr>
        <p:spPr>
          <a:xfrm>
            <a:off x="3208980" y="27533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5108592" y="22307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695428" y="1745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円/楕円 8"/>
          <p:cNvSpPr/>
          <p:nvPr/>
        </p:nvSpPr>
        <p:spPr>
          <a:xfrm>
            <a:off x="3720832" y="15811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56521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5682776" y="32632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円/楕円 11"/>
          <p:cNvSpPr/>
          <p:nvPr/>
        </p:nvSpPr>
        <p:spPr>
          <a:xfrm>
            <a:off x="5508104" y="38542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5004048" y="4267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4389492" y="4517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円/楕円 14"/>
          <p:cNvSpPr/>
          <p:nvPr/>
        </p:nvSpPr>
        <p:spPr>
          <a:xfrm>
            <a:off x="3808472" y="43596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3370332" y="39163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円/楕円 16"/>
          <p:cNvSpPr/>
          <p:nvPr/>
        </p:nvSpPr>
        <p:spPr>
          <a:xfrm>
            <a:off x="2933700" y="34625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円/楕円 17"/>
          <p:cNvSpPr/>
          <p:nvPr/>
        </p:nvSpPr>
        <p:spPr>
          <a:xfrm>
            <a:off x="2627784" y="2958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円/楕円 18"/>
          <p:cNvSpPr/>
          <p:nvPr/>
        </p:nvSpPr>
        <p:spPr>
          <a:xfrm>
            <a:off x="2704924" y="23022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044200" y="1700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232116" y="1266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5360620" y="16962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38519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5" name="円/楕円 24"/>
          <p:cNvSpPr/>
          <p:nvPr/>
        </p:nvSpPr>
        <p:spPr>
          <a:xfrm>
            <a:off x="4572000" y="25892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6" name="円/楕円 25"/>
          <p:cNvSpPr/>
          <p:nvPr/>
        </p:nvSpPr>
        <p:spPr>
          <a:xfrm>
            <a:off x="4175956" y="20852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27" name="円/楕円 26"/>
          <p:cNvSpPr/>
          <p:nvPr/>
        </p:nvSpPr>
        <p:spPr>
          <a:xfrm>
            <a:off x="3491880" y="2204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5091472" y="34122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9" name="円/楕円 28"/>
          <p:cNvSpPr/>
          <p:nvPr/>
        </p:nvSpPr>
        <p:spPr>
          <a:xfrm>
            <a:off x="4587416" y="3866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0" name="円/楕円 29"/>
          <p:cNvSpPr/>
          <p:nvPr/>
        </p:nvSpPr>
        <p:spPr>
          <a:xfrm>
            <a:off x="3972860" y="37206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1" name="円/楕円 30"/>
          <p:cNvSpPr/>
          <p:nvPr/>
        </p:nvSpPr>
        <p:spPr>
          <a:xfrm>
            <a:off x="5108592" y="285142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2" name="円/楕円 31"/>
          <p:cNvSpPr/>
          <p:nvPr/>
        </p:nvSpPr>
        <p:spPr>
          <a:xfrm>
            <a:off x="4899248" y="11921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5934804" y="493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6186832" y="4324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6156332" y="37145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6325344" y="31602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2375756"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2015716" y="22475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2015716" y="290819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2267744" y="35307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2704924" y="40870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3185728" y="4576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3743908"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312528" y="5106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4932392"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6263424" y="25725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5588084" y="4482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5821288" y="20873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1508056" y="26024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2130564" y="40956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2382592" y="46832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2935012" y="5133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6706224" y="38191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6940252" y="33160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933160"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3468804" y="55214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4067944" y="57102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597352" y="48636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871320" y="27607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6062464" y="15137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6534120" y="1970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4784752"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5403304" y="52065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円/楕円 64"/>
          <p:cNvSpPr/>
          <p:nvPr/>
        </p:nvSpPr>
        <p:spPr>
          <a:xfrm>
            <a:off x="6408184" y="2593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円/楕円 65"/>
          <p:cNvSpPr/>
          <p:nvPr/>
        </p:nvSpPr>
        <p:spPr>
          <a:xfrm>
            <a:off x="7719116" y="23163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7" name="円/楕円 66"/>
          <p:cNvSpPr/>
          <p:nvPr/>
        </p:nvSpPr>
        <p:spPr>
          <a:xfrm>
            <a:off x="5148064" y="5056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円/楕円 67"/>
          <p:cNvSpPr/>
          <p:nvPr/>
        </p:nvSpPr>
        <p:spPr>
          <a:xfrm>
            <a:off x="5904148" y="5673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円/楕円 68"/>
          <p:cNvSpPr/>
          <p:nvPr/>
        </p:nvSpPr>
        <p:spPr>
          <a:xfrm>
            <a:off x="6506752" y="10097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円/楕円 69"/>
          <p:cNvSpPr/>
          <p:nvPr/>
        </p:nvSpPr>
        <p:spPr>
          <a:xfrm>
            <a:off x="6917392" y="1488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円/楕円 70"/>
          <p:cNvSpPr/>
          <p:nvPr/>
        </p:nvSpPr>
        <p:spPr>
          <a:xfrm>
            <a:off x="7317548" y="39665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2" name="円/楕円 71"/>
          <p:cNvSpPr/>
          <p:nvPr/>
        </p:nvSpPr>
        <p:spPr>
          <a:xfrm>
            <a:off x="7581252" y="34686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円/楕円 72"/>
          <p:cNvSpPr/>
          <p:nvPr/>
        </p:nvSpPr>
        <p:spPr>
          <a:xfrm>
            <a:off x="7507300" y="28413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円/楕円 73"/>
          <p:cNvSpPr/>
          <p:nvPr/>
        </p:nvSpPr>
        <p:spPr>
          <a:xfrm>
            <a:off x="5536820" y="10714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円/楕円 74"/>
          <p:cNvSpPr/>
          <p:nvPr/>
        </p:nvSpPr>
        <p:spPr>
          <a:xfrm>
            <a:off x="7101408" y="21511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円/楕円 75"/>
          <p:cNvSpPr/>
          <p:nvPr/>
        </p:nvSpPr>
        <p:spPr>
          <a:xfrm>
            <a:off x="6487048" y="54235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7" name="円/楕円 76"/>
          <p:cNvSpPr/>
          <p:nvPr/>
        </p:nvSpPr>
        <p:spPr>
          <a:xfrm>
            <a:off x="5904148" y="5532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円/楕円 77"/>
          <p:cNvSpPr/>
          <p:nvPr/>
        </p:nvSpPr>
        <p:spPr>
          <a:xfrm>
            <a:off x="7010808" y="5944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9" name="円/楕円 78"/>
          <p:cNvSpPr/>
          <p:nvPr/>
        </p:nvSpPr>
        <p:spPr>
          <a:xfrm>
            <a:off x="7421408"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0" name="円/楕円 79"/>
          <p:cNvSpPr/>
          <p:nvPr/>
        </p:nvSpPr>
        <p:spPr>
          <a:xfrm>
            <a:off x="7605464"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円/楕円 80"/>
          <p:cNvSpPr/>
          <p:nvPr/>
        </p:nvSpPr>
        <p:spPr>
          <a:xfrm>
            <a:off x="8343604" y="20894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2" name="円/楕円 81"/>
          <p:cNvSpPr/>
          <p:nvPr/>
        </p:nvSpPr>
        <p:spPr>
          <a:xfrm>
            <a:off x="8205228" y="2706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円/楕円 82"/>
          <p:cNvSpPr/>
          <p:nvPr/>
        </p:nvSpPr>
        <p:spPr>
          <a:xfrm>
            <a:off x="8091576"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円/楕円 83"/>
          <p:cNvSpPr/>
          <p:nvPr/>
        </p:nvSpPr>
        <p:spPr>
          <a:xfrm>
            <a:off x="7971144"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円/楕円 84"/>
          <p:cNvSpPr/>
          <p:nvPr/>
        </p:nvSpPr>
        <p:spPr>
          <a:xfrm>
            <a:off x="7718332" y="44352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円/楕円 85"/>
          <p:cNvSpPr/>
          <p:nvPr/>
        </p:nvSpPr>
        <p:spPr>
          <a:xfrm>
            <a:off x="7317548"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7" name="円/楕円 86"/>
          <p:cNvSpPr/>
          <p:nvPr/>
        </p:nvSpPr>
        <p:spPr>
          <a:xfrm>
            <a:off x="7077196" y="54704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円/楕円 87"/>
          <p:cNvSpPr/>
          <p:nvPr/>
        </p:nvSpPr>
        <p:spPr>
          <a:xfrm>
            <a:off x="6672064" y="60369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89" name="円/楕円 88"/>
          <p:cNvSpPr/>
          <p:nvPr/>
        </p:nvSpPr>
        <p:spPr>
          <a:xfrm>
            <a:off x="6009692" y="6158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円/楕円 89"/>
          <p:cNvSpPr/>
          <p:nvPr/>
        </p:nvSpPr>
        <p:spPr>
          <a:xfrm>
            <a:off x="4573016" y="61508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円/楕円 90"/>
          <p:cNvSpPr/>
          <p:nvPr/>
        </p:nvSpPr>
        <p:spPr>
          <a:xfrm>
            <a:off x="5317232" y="59068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2" name="円/楕円 91"/>
          <p:cNvSpPr/>
          <p:nvPr/>
        </p:nvSpPr>
        <p:spPr>
          <a:xfrm>
            <a:off x="4585768" y="667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円/楕円 92"/>
          <p:cNvSpPr/>
          <p:nvPr/>
        </p:nvSpPr>
        <p:spPr>
          <a:xfrm>
            <a:off x="3923928" y="688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円/楕円 93"/>
          <p:cNvSpPr/>
          <p:nvPr/>
        </p:nvSpPr>
        <p:spPr>
          <a:xfrm>
            <a:off x="4175956" y="1485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95" name="円/楕円 94"/>
          <p:cNvSpPr/>
          <p:nvPr/>
        </p:nvSpPr>
        <p:spPr>
          <a:xfrm>
            <a:off x="3420224" y="253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6" name="円/楕円 95"/>
          <p:cNvSpPr/>
          <p:nvPr/>
        </p:nvSpPr>
        <p:spPr>
          <a:xfrm>
            <a:off x="2964412" y="6525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7" name="円/楕円 96"/>
          <p:cNvSpPr/>
          <p:nvPr/>
        </p:nvSpPr>
        <p:spPr>
          <a:xfrm>
            <a:off x="2675244" y="1156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8" name="円/楕円 97"/>
          <p:cNvSpPr/>
          <p:nvPr/>
        </p:nvSpPr>
        <p:spPr>
          <a:xfrm>
            <a:off x="3370332"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9" name="円/楕円 98"/>
          <p:cNvSpPr/>
          <p:nvPr/>
        </p:nvSpPr>
        <p:spPr>
          <a:xfrm>
            <a:off x="7673436" y="35477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0" name="円/楕円 99"/>
          <p:cNvSpPr/>
          <p:nvPr/>
        </p:nvSpPr>
        <p:spPr>
          <a:xfrm>
            <a:off x="7953200" y="81939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1" name="円/楕円 100"/>
          <p:cNvSpPr/>
          <p:nvPr/>
        </p:nvSpPr>
        <p:spPr>
          <a:xfrm>
            <a:off x="8124288" y="1457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2" name="円/楕円 101"/>
          <p:cNvSpPr/>
          <p:nvPr/>
        </p:nvSpPr>
        <p:spPr>
          <a:xfrm>
            <a:off x="8587228" y="3681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03" name="円/楕円 102"/>
          <p:cNvSpPr/>
          <p:nvPr/>
        </p:nvSpPr>
        <p:spPr>
          <a:xfrm>
            <a:off x="8343604" y="44041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4" name="円/楕円 103"/>
          <p:cNvSpPr/>
          <p:nvPr/>
        </p:nvSpPr>
        <p:spPr>
          <a:xfrm>
            <a:off x="7994060"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5" name="円/楕円 104"/>
          <p:cNvSpPr/>
          <p:nvPr/>
        </p:nvSpPr>
        <p:spPr>
          <a:xfrm>
            <a:off x="767343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円/楕円 105"/>
          <p:cNvSpPr/>
          <p:nvPr/>
        </p:nvSpPr>
        <p:spPr>
          <a:xfrm>
            <a:off x="1564980" y="3301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円/楕円 106"/>
          <p:cNvSpPr/>
          <p:nvPr/>
        </p:nvSpPr>
        <p:spPr>
          <a:xfrm>
            <a:off x="1493932" y="3989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円/楕円 107"/>
          <p:cNvSpPr/>
          <p:nvPr/>
        </p:nvSpPr>
        <p:spPr>
          <a:xfrm>
            <a:off x="1060924" y="30519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円/楕円 108"/>
          <p:cNvSpPr/>
          <p:nvPr/>
        </p:nvSpPr>
        <p:spPr>
          <a:xfrm>
            <a:off x="2540144" y="1840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円/楕円 109"/>
          <p:cNvSpPr/>
          <p:nvPr/>
        </p:nvSpPr>
        <p:spPr>
          <a:xfrm>
            <a:off x="2171188" y="7687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円/楕円 110"/>
          <p:cNvSpPr/>
          <p:nvPr/>
        </p:nvSpPr>
        <p:spPr>
          <a:xfrm>
            <a:off x="1860828" y="14217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円/楕円 111"/>
          <p:cNvSpPr/>
          <p:nvPr/>
        </p:nvSpPr>
        <p:spPr>
          <a:xfrm>
            <a:off x="1495124" y="19970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円/楕円 112"/>
          <p:cNvSpPr/>
          <p:nvPr/>
        </p:nvSpPr>
        <p:spPr>
          <a:xfrm>
            <a:off x="1004000" y="36736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4" name="円/楕円 113"/>
          <p:cNvSpPr/>
          <p:nvPr/>
        </p:nvSpPr>
        <p:spPr>
          <a:xfrm>
            <a:off x="1745960" y="45908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円/楕円 114"/>
          <p:cNvSpPr/>
          <p:nvPr/>
        </p:nvSpPr>
        <p:spPr>
          <a:xfrm>
            <a:off x="1805804" y="52183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円/楕円 115"/>
          <p:cNvSpPr/>
          <p:nvPr/>
        </p:nvSpPr>
        <p:spPr>
          <a:xfrm>
            <a:off x="2321064" y="5393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円/楕円 116"/>
          <p:cNvSpPr/>
          <p:nvPr/>
        </p:nvSpPr>
        <p:spPr>
          <a:xfrm>
            <a:off x="2886648"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円/楕円 117"/>
          <p:cNvSpPr/>
          <p:nvPr/>
        </p:nvSpPr>
        <p:spPr>
          <a:xfrm>
            <a:off x="3720832" y="6158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9" name="円/楕円 118"/>
          <p:cNvSpPr/>
          <p:nvPr/>
        </p:nvSpPr>
        <p:spPr>
          <a:xfrm>
            <a:off x="1512208" y="8545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円/楕円 119"/>
          <p:cNvSpPr/>
          <p:nvPr/>
        </p:nvSpPr>
        <p:spPr>
          <a:xfrm>
            <a:off x="808896" y="23544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1" name="円/楕円 120"/>
          <p:cNvSpPr/>
          <p:nvPr/>
        </p:nvSpPr>
        <p:spPr>
          <a:xfrm>
            <a:off x="1004000" y="1700808"/>
            <a:ext cx="504056" cy="504056"/>
          </a:xfrm>
          <a:prstGeom prst="ellipse">
            <a:avLst/>
          </a:prstGeom>
          <a:solidFill>
            <a:srgbClr val="00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円/楕円 121"/>
          <p:cNvSpPr/>
          <p:nvPr/>
        </p:nvSpPr>
        <p:spPr>
          <a:xfrm>
            <a:off x="986860"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円/楕円 122"/>
          <p:cNvSpPr/>
          <p:nvPr/>
        </p:nvSpPr>
        <p:spPr>
          <a:xfrm>
            <a:off x="1164428" y="62143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4" name="円/楕円 123"/>
          <p:cNvSpPr/>
          <p:nvPr/>
        </p:nvSpPr>
        <p:spPr>
          <a:xfrm>
            <a:off x="657904" y="560792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5" name="円/楕円 124"/>
          <p:cNvSpPr/>
          <p:nvPr/>
        </p:nvSpPr>
        <p:spPr>
          <a:xfrm>
            <a:off x="1731720" y="2654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6" name="円/楕円 125"/>
          <p:cNvSpPr/>
          <p:nvPr/>
        </p:nvSpPr>
        <p:spPr>
          <a:xfrm>
            <a:off x="912400" y="341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7" name="円/楕円 126"/>
          <p:cNvSpPr/>
          <p:nvPr/>
        </p:nvSpPr>
        <p:spPr>
          <a:xfrm>
            <a:off x="431772" y="8140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円/楕円 127"/>
          <p:cNvSpPr/>
          <p:nvPr/>
        </p:nvSpPr>
        <p:spPr>
          <a:xfrm>
            <a:off x="304840" y="1459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円/楕円 128"/>
          <p:cNvSpPr/>
          <p:nvPr/>
        </p:nvSpPr>
        <p:spPr>
          <a:xfrm>
            <a:off x="179292" y="2065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円/楕円 129"/>
          <p:cNvSpPr/>
          <p:nvPr/>
        </p:nvSpPr>
        <p:spPr>
          <a:xfrm>
            <a:off x="219628" y="27291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円/楕円 130"/>
          <p:cNvSpPr/>
          <p:nvPr/>
        </p:nvSpPr>
        <p:spPr>
          <a:xfrm>
            <a:off x="438592"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円/楕円 131"/>
          <p:cNvSpPr/>
          <p:nvPr/>
        </p:nvSpPr>
        <p:spPr>
          <a:xfrm>
            <a:off x="556868" y="49316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円/楕円 132"/>
          <p:cNvSpPr/>
          <p:nvPr/>
        </p:nvSpPr>
        <p:spPr>
          <a:xfrm>
            <a:off x="436496"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円/楕円 133"/>
          <p:cNvSpPr/>
          <p:nvPr/>
        </p:nvSpPr>
        <p:spPr>
          <a:xfrm>
            <a:off x="954128" y="43548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円/楕円 134"/>
          <p:cNvSpPr/>
          <p:nvPr/>
        </p:nvSpPr>
        <p:spPr>
          <a:xfrm>
            <a:off x="1192580" y="489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6" name="円/楕円 135"/>
          <p:cNvSpPr/>
          <p:nvPr/>
        </p:nvSpPr>
        <p:spPr>
          <a:xfrm>
            <a:off x="1236420" y="5496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円/楕円 136"/>
          <p:cNvSpPr/>
          <p:nvPr/>
        </p:nvSpPr>
        <p:spPr>
          <a:xfrm>
            <a:off x="1721964"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8" name="円/楕円 137"/>
          <p:cNvSpPr/>
          <p:nvPr/>
        </p:nvSpPr>
        <p:spPr>
          <a:xfrm>
            <a:off x="2309860" y="60693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39" name="円/楕円 138"/>
          <p:cNvSpPr/>
          <p:nvPr/>
        </p:nvSpPr>
        <p:spPr>
          <a:xfrm>
            <a:off x="7421448" y="6175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円/楕円 139"/>
          <p:cNvSpPr/>
          <p:nvPr/>
        </p:nvSpPr>
        <p:spPr>
          <a:xfrm>
            <a:off x="5648516"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円/楕円 140"/>
          <p:cNvSpPr/>
          <p:nvPr/>
        </p:nvSpPr>
        <p:spPr>
          <a:xfrm>
            <a:off x="186564" y="1840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2" name="円/楕円 141"/>
          <p:cNvSpPr/>
          <p:nvPr/>
        </p:nvSpPr>
        <p:spPr>
          <a:xfrm>
            <a:off x="52812" y="53431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3" name="円/楕円 142"/>
          <p:cNvSpPr/>
          <p:nvPr/>
        </p:nvSpPr>
        <p:spPr>
          <a:xfrm>
            <a:off x="153848"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4" name="円/楕円 143"/>
          <p:cNvSpPr/>
          <p:nvPr/>
        </p:nvSpPr>
        <p:spPr>
          <a:xfrm>
            <a:off x="6953372"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5" name="円/楕円 144"/>
          <p:cNvSpPr/>
          <p:nvPr/>
        </p:nvSpPr>
        <p:spPr>
          <a:xfrm>
            <a:off x="8506168" y="3665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6" name="円/楕円 145"/>
          <p:cNvSpPr/>
          <p:nvPr/>
        </p:nvSpPr>
        <p:spPr>
          <a:xfrm>
            <a:off x="8498116" y="10661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7" name="円/楕円 146"/>
          <p:cNvSpPr/>
          <p:nvPr/>
        </p:nvSpPr>
        <p:spPr>
          <a:xfrm>
            <a:off x="8177492" y="61127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8" name="円/楕円 147"/>
          <p:cNvSpPr/>
          <p:nvPr/>
        </p:nvSpPr>
        <p:spPr>
          <a:xfrm>
            <a:off x="837631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円/楕円 148"/>
          <p:cNvSpPr/>
          <p:nvPr/>
        </p:nvSpPr>
        <p:spPr>
          <a:xfrm>
            <a:off x="186564" y="60693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0" name="円/楕円 149"/>
          <p:cNvSpPr/>
          <p:nvPr/>
        </p:nvSpPr>
        <p:spPr>
          <a:xfrm>
            <a:off x="4389156" y="31812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51" name="テキスト ボックス 150"/>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8"/>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287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58511085"/>
              </p:ext>
            </p:extLst>
          </p:nvPr>
        </p:nvGraphicFramePr>
        <p:xfrm>
          <a:off x="107950" y="188913"/>
          <a:ext cx="89281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3563888" y="3210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6" name="円/楕円 5"/>
          <p:cNvSpPr/>
          <p:nvPr/>
        </p:nvSpPr>
        <p:spPr>
          <a:xfrm>
            <a:off x="3208980" y="27533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5108592" y="22307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695428" y="17450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円/楕円 8"/>
          <p:cNvSpPr/>
          <p:nvPr/>
        </p:nvSpPr>
        <p:spPr>
          <a:xfrm>
            <a:off x="3720832" y="15811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56521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5682776" y="32632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円/楕円 11"/>
          <p:cNvSpPr/>
          <p:nvPr/>
        </p:nvSpPr>
        <p:spPr>
          <a:xfrm>
            <a:off x="5508104" y="38542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5004048" y="42679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4389492" y="4517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円/楕円 14"/>
          <p:cNvSpPr/>
          <p:nvPr/>
        </p:nvSpPr>
        <p:spPr>
          <a:xfrm>
            <a:off x="3808472" y="43596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3370332" y="39163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円/楕円 16"/>
          <p:cNvSpPr/>
          <p:nvPr/>
        </p:nvSpPr>
        <p:spPr>
          <a:xfrm>
            <a:off x="2933700" y="34625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円/楕円 17"/>
          <p:cNvSpPr/>
          <p:nvPr/>
        </p:nvSpPr>
        <p:spPr>
          <a:xfrm>
            <a:off x="2627784" y="29584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円/楕円 18"/>
          <p:cNvSpPr/>
          <p:nvPr/>
        </p:nvSpPr>
        <p:spPr>
          <a:xfrm>
            <a:off x="2704924" y="23022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044200" y="17008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232116" y="1266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5360620" y="16962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38519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5" name="円/楕円 24"/>
          <p:cNvSpPr/>
          <p:nvPr/>
        </p:nvSpPr>
        <p:spPr>
          <a:xfrm>
            <a:off x="4572000" y="25892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6" name="円/楕円 25"/>
          <p:cNvSpPr/>
          <p:nvPr/>
        </p:nvSpPr>
        <p:spPr>
          <a:xfrm>
            <a:off x="4175956" y="208523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27" name="円/楕円 26"/>
          <p:cNvSpPr/>
          <p:nvPr/>
        </p:nvSpPr>
        <p:spPr>
          <a:xfrm>
            <a:off x="3491880" y="22048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5091472" y="34122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9" name="円/楕円 28"/>
          <p:cNvSpPr/>
          <p:nvPr/>
        </p:nvSpPr>
        <p:spPr>
          <a:xfrm>
            <a:off x="4587416" y="3866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0" name="円/楕円 29"/>
          <p:cNvSpPr/>
          <p:nvPr/>
        </p:nvSpPr>
        <p:spPr>
          <a:xfrm>
            <a:off x="3972860" y="37206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1" name="円/楕円 30"/>
          <p:cNvSpPr/>
          <p:nvPr/>
        </p:nvSpPr>
        <p:spPr>
          <a:xfrm>
            <a:off x="5108592" y="285142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2" name="円/楕円 31"/>
          <p:cNvSpPr/>
          <p:nvPr/>
        </p:nvSpPr>
        <p:spPr>
          <a:xfrm>
            <a:off x="4899248" y="11921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5934804" y="493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6186832" y="4324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6156332" y="37145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6325344" y="31602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2375756" y="17267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2015716" y="22475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2015716" y="290819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2267744" y="35307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2704924" y="40870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3185728" y="4576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3743908" y="49520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312528" y="5106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4932392"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6263424" y="25725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5588084" y="44824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5821288" y="20873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1508056" y="26024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2130564" y="40956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2382592" y="46832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2935012" y="51330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6706224" y="38191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6940252" y="33160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933160" y="440704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3468804" y="55214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4067944" y="57102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597352" y="486365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871320" y="27607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6062464" y="15137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6534120" y="19701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4784752"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5403304" y="52065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円/楕円 64"/>
          <p:cNvSpPr/>
          <p:nvPr/>
        </p:nvSpPr>
        <p:spPr>
          <a:xfrm>
            <a:off x="6408184" y="2593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円/楕円 65"/>
          <p:cNvSpPr/>
          <p:nvPr/>
        </p:nvSpPr>
        <p:spPr>
          <a:xfrm>
            <a:off x="7719116" y="23163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7" name="円/楕円 66"/>
          <p:cNvSpPr/>
          <p:nvPr/>
        </p:nvSpPr>
        <p:spPr>
          <a:xfrm>
            <a:off x="5148064" y="5056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円/楕円 67"/>
          <p:cNvSpPr/>
          <p:nvPr/>
        </p:nvSpPr>
        <p:spPr>
          <a:xfrm>
            <a:off x="5904148" y="5673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円/楕円 68"/>
          <p:cNvSpPr/>
          <p:nvPr/>
        </p:nvSpPr>
        <p:spPr>
          <a:xfrm>
            <a:off x="6506752" y="10097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円/楕円 69"/>
          <p:cNvSpPr/>
          <p:nvPr/>
        </p:nvSpPr>
        <p:spPr>
          <a:xfrm>
            <a:off x="6917392" y="14886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円/楕円 70"/>
          <p:cNvSpPr/>
          <p:nvPr/>
        </p:nvSpPr>
        <p:spPr>
          <a:xfrm>
            <a:off x="7317548" y="396659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2" name="円/楕円 71"/>
          <p:cNvSpPr/>
          <p:nvPr/>
        </p:nvSpPr>
        <p:spPr>
          <a:xfrm>
            <a:off x="7581252" y="34686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円/楕円 72"/>
          <p:cNvSpPr/>
          <p:nvPr/>
        </p:nvSpPr>
        <p:spPr>
          <a:xfrm>
            <a:off x="7507300" y="28413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円/楕円 73"/>
          <p:cNvSpPr/>
          <p:nvPr/>
        </p:nvSpPr>
        <p:spPr>
          <a:xfrm>
            <a:off x="5536820" y="10714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円/楕円 74"/>
          <p:cNvSpPr/>
          <p:nvPr/>
        </p:nvSpPr>
        <p:spPr>
          <a:xfrm>
            <a:off x="7101408" y="21511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円/楕円 75"/>
          <p:cNvSpPr/>
          <p:nvPr/>
        </p:nvSpPr>
        <p:spPr>
          <a:xfrm>
            <a:off x="6487048" y="542354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7" name="円/楕円 76"/>
          <p:cNvSpPr/>
          <p:nvPr/>
        </p:nvSpPr>
        <p:spPr>
          <a:xfrm>
            <a:off x="5904148" y="5532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円/楕円 77"/>
          <p:cNvSpPr/>
          <p:nvPr/>
        </p:nvSpPr>
        <p:spPr>
          <a:xfrm>
            <a:off x="7010808" y="5944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9" name="円/楕円 78"/>
          <p:cNvSpPr/>
          <p:nvPr/>
        </p:nvSpPr>
        <p:spPr>
          <a:xfrm>
            <a:off x="7421408" y="1098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0" name="円/楕円 79"/>
          <p:cNvSpPr/>
          <p:nvPr/>
        </p:nvSpPr>
        <p:spPr>
          <a:xfrm>
            <a:off x="7605464" y="17267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円/楕円 80"/>
          <p:cNvSpPr/>
          <p:nvPr/>
        </p:nvSpPr>
        <p:spPr>
          <a:xfrm>
            <a:off x="8343604" y="20894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2" name="円/楕円 81"/>
          <p:cNvSpPr/>
          <p:nvPr/>
        </p:nvSpPr>
        <p:spPr>
          <a:xfrm>
            <a:off x="8205228" y="2706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円/楕円 82"/>
          <p:cNvSpPr/>
          <p:nvPr/>
        </p:nvSpPr>
        <p:spPr>
          <a:xfrm>
            <a:off x="8091576" y="32648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円/楕円 83"/>
          <p:cNvSpPr/>
          <p:nvPr/>
        </p:nvSpPr>
        <p:spPr>
          <a:xfrm>
            <a:off x="7971144" y="39029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円/楕円 84"/>
          <p:cNvSpPr/>
          <p:nvPr/>
        </p:nvSpPr>
        <p:spPr>
          <a:xfrm>
            <a:off x="7718332" y="44352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円/楕円 85"/>
          <p:cNvSpPr/>
          <p:nvPr/>
        </p:nvSpPr>
        <p:spPr>
          <a:xfrm>
            <a:off x="7317548" y="49111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7" name="円/楕円 86"/>
          <p:cNvSpPr/>
          <p:nvPr/>
        </p:nvSpPr>
        <p:spPr>
          <a:xfrm>
            <a:off x="7077196" y="54704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円/楕円 87"/>
          <p:cNvSpPr/>
          <p:nvPr/>
        </p:nvSpPr>
        <p:spPr>
          <a:xfrm>
            <a:off x="6672064" y="603692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89" name="円/楕円 88"/>
          <p:cNvSpPr/>
          <p:nvPr/>
        </p:nvSpPr>
        <p:spPr>
          <a:xfrm>
            <a:off x="6009692" y="6158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円/楕円 89"/>
          <p:cNvSpPr/>
          <p:nvPr/>
        </p:nvSpPr>
        <p:spPr>
          <a:xfrm>
            <a:off x="4573016" y="61508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円/楕円 90"/>
          <p:cNvSpPr/>
          <p:nvPr/>
        </p:nvSpPr>
        <p:spPr>
          <a:xfrm>
            <a:off x="5317232" y="59068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2" name="円/楕円 91"/>
          <p:cNvSpPr/>
          <p:nvPr/>
        </p:nvSpPr>
        <p:spPr>
          <a:xfrm>
            <a:off x="4585768" y="667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円/楕円 92"/>
          <p:cNvSpPr/>
          <p:nvPr/>
        </p:nvSpPr>
        <p:spPr>
          <a:xfrm>
            <a:off x="3923928" y="6881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円/楕円 93"/>
          <p:cNvSpPr/>
          <p:nvPr/>
        </p:nvSpPr>
        <p:spPr>
          <a:xfrm>
            <a:off x="4175956" y="1485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95" name="円/楕円 94"/>
          <p:cNvSpPr/>
          <p:nvPr/>
        </p:nvSpPr>
        <p:spPr>
          <a:xfrm>
            <a:off x="3420224" y="253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6" name="円/楕円 95"/>
          <p:cNvSpPr/>
          <p:nvPr/>
        </p:nvSpPr>
        <p:spPr>
          <a:xfrm>
            <a:off x="2964412" y="6525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7" name="円/楕円 96"/>
          <p:cNvSpPr/>
          <p:nvPr/>
        </p:nvSpPr>
        <p:spPr>
          <a:xfrm>
            <a:off x="2675244" y="1156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8" name="円/楕円 97"/>
          <p:cNvSpPr/>
          <p:nvPr/>
        </p:nvSpPr>
        <p:spPr>
          <a:xfrm>
            <a:off x="3370332" y="1098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9" name="円/楕円 98"/>
          <p:cNvSpPr/>
          <p:nvPr/>
        </p:nvSpPr>
        <p:spPr>
          <a:xfrm>
            <a:off x="7673436" y="35477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0" name="円/楕円 99"/>
          <p:cNvSpPr/>
          <p:nvPr/>
        </p:nvSpPr>
        <p:spPr>
          <a:xfrm>
            <a:off x="7953200" y="81939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1" name="円/楕円 100"/>
          <p:cNvSpPr/>
          <p:nvPr/>
        </p:nvSpPr>
        <p:spPr>
          <a:xfrm>
            <a:off x="8124288" y="14571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2" name="円/楕円 101"/>
          <p:cNvSpPr/>
          <p:nvPr/>
        </p:nvSpPr>
        <p:spPr>
          <a:xfrm>
            <a:off x="8587228" y="3681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03" name="円/楕円 102"/>
          <p:cNvSpPr/>
          <p:nvPr/>
        </p:nvSpPr>
        <p:spPr>
          <a:xfrm>
            <a:off x="8343604" y="44041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4" name="円/楕円 103"/>
          <p:cNvSpPr/>
          <p:nvPr/>
        </p:nvSpPr>
        <p:spPr>
          <a:xfrm>
            <a:off x="7994060" y="49520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5" name="円/楕円 104"/>
          <p:cNvSpPr/>
          <p:nvPr/>
        </p:nvSpPr>
        <p:spPr>
          <a:xfrm>
            <a:off x="7673436" y="55172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円/楕円 105"/>
          <p:cNvSpPr/>
          <p:nvPr/>
        </p:nvSpPr>
        <p:spPr>
          <a:xfrm>
            <a:off x="1564980" y="33016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円/楕円 106"/>
          <p:cNvSpPr/>
          <p:nvPr/>
        </p:nvSpPr>
        <p:spPr>
          <a:xfrm>
            <a:off x="1493932" y="3989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円/楕円 107"/>
          <p:cNvSpPr/>
          <p:nvPr/>
        </p:nvSpPr>
        <p:spPr>
          <a:xfrm>
            <a:off x="1060924" y="30519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円/楕円 108"/>
          <p:cNvSpPr/>
          <p:nvPr/>
        </p:nvSpPr>
        <p:spPr>
          <a:xfrm>
            <a:off x="2540144" y="1840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円/楕円 109"/>
          <p:cNvSpPr/>
          <p:nvPr/>
        </p:nvSpPr>
        <p:spPr>
          <a:xfrm>
            <a:off x="2171188" y="7687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円/楕円 110"/>
          <p:cNvSpPr/>
          <p:nvPr/>
        </p:nvSpPr>
        <p:spPr>
          <a:xfrm>
            <a:off x="1860828" y="14217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円/楕円 111"/>
          <p:cNvSpPr/>
          <p:nvPr/>
        </p:nvSpPr>
        <p:spPr>
          <a:xfrm>
            <a:off x="1495124" y="19970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円/楕円 112"/>
          <p:cNvSpPr/>
          <p:nvPr/>
        </p:nvSpPr>
        <p:spPr>
          <a:xfrm>
            <a:off x="1004000" y="36736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4" name="円/楕円 113"/>
          <p:cNvSpPr/>
          <p:nvPr/>
        </p:nvSpPr>
        <p:spPr>
          <a:xfrm>
            <a:off x="1745960" y="459088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円/楕円 114"/>
          <p:cNvSpPr/>
          <p:nvPr/>
        </p:nvSpPr>
        <p:spPr>
          <a:xfrm>
            <a:off x="1805804" y="52183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円/楕円 115"/>
          <p:cNvSpPr/>
          <p:nvPr/>
        </p:nvSpPr>
        <p:spPr>
          <a:xfrm>
            <a:off x="2321064" y="5393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円/楕円 116"/>
          <p:cNvSpPr/>
          <p:nvPr/>
        </p:nvSpPr>
        <p:spPr>
          <a:xfrm>
            <a:off x="2879048"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円/楕円 117"/>
          <p:cNvSpPr/>
          <p:nvPr/>
        </p:nvSpPr>
        <p:spPr>
          <a:xfrm>
            <a:off x="3720832" y="615888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9" name="円/楕円 118"/>
          <p:cNvSpPr/>
          <p:nvPr/>
        </p:nvSpPr>
        <p:spPr>
          <a:xfrm>
            <a:off x="1512208" y="85450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円/楕円 119"/>
          <p:cNvSpPr/>
          <p:nvPr/>
        </p:nvSpPr>
        <p:spPr>
          <a:xfrm>
            <a:off x="808896" y="235446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1" name="円/楕円 120"/>
          <p:cNvSpPr/>
          <p:nvPr/>
        </p:nvSpPr>
        <p:spPr>
          <a:xfrm>
            <a:off x="1004000" y="1700808"/>
            <a:ext cx="504056" cy="504056"/>
          </a:xfrm>
          <a:prstGeom prst="ellipse">
            <a:avLst/>
          </a:prstGeom>
          <a:solidFill>
            <a:srgbClr val="FF00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円/楕円 121"/>
          <p:cNvSpPr/>
          <p:nvPr/>
        </p:nvSpPr>
        <p:spPr>
          <a:xfrm>
            <a:off x="986860" y="1098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円/楕円 122"/>
          <p:cNvSpPr/>
          <p:nvPr/>
        </p:nvSpPr>
        <p:spPr>
          <a:xfrm>
            <a:off x="1164428" y="62143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4" name="円/楕円 123"/>
          <p:cNvSpPr/>
          <p:nvPr/>
        </p:nvSpPr>
        <p:spPr>
          <a:xfrm>
            <a:off x="657904" y="560792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5" name="円/楕円 124"/>
          <p:cNvSpPr/>
          <p:nvPr/>
        </p:nvSpPr>
        <p:spPr>
          <a:xfrm>
            <a:off x="1731720" y="2654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6" name="円/楕円 125"/>
          <p:cNvSpPr/>
          <p:nvPr/>
        </p:nvSpPr>
        <p:spPr>
          <a:xfrm>
            <a:off x="912400" y="34145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7" name="円/楕円 126"/>
          <p:cNvSpPr/>
          <p:nvPr/>
        </p:nvSpPr>
        <p:spPr>
          <a:xfrm>
            <a:off x="431772" y="8140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円/楕円 127"/>
          <p:cNvSpPr/>
          <p:nvPr/>
        </p:nvSpPr>
        <p:spPr>
          <a:xfrm>
            <a:off x="304840" y="14594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円/楕円 128"/>
          <p:cNvSpPr/>
          <p:nvPr/>
        </p:nvSpPr>
        <p:spPr>
          <a:xfrm>
            <a:off x="179292" y="206566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円/楕円 129"/>
          <p:cNvSpPr/>
          <p:nvPr/>
        </p:nvSpPr>
        <p:spPr>
          <a:xfrm>
            <a:off x="219628" y="27291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円/楕円 130"/>
          <p:cNvSpPr/>
          <p:nvPr/>
        </p:nvSpPr>
        <p:spPr>
          <a:xfrm>
            <a:off x="438592" y="32648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円/楕円 131"/>
          <p:cNvSpPr/>
          <p:nvPr/>
        </p:nvSpPr>
        <p:spPr>
          <a:xfrm>
            <a:off x="556868" y="49316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円/楕円 132"/>
          <p:cNvSpPr/>
          <p:nvPr/>
        </p:nvSpPr>
        <p:spPr>
          <a:xfrm>
            <a:off x="436496" y="390298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円/楕円 133"/>
          <p:cNvSpPr/>
          <p:nvPr/>
        </p:nvSpPr>
        <p:spPr>
          <a:xfrm>
            <a:off x="954128" y="435484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円/楕円 134"/>
          <p:cNvSpPr/>
          <p:nvPr/>
        </p:nvSpPr>
        <p:spPr>
          <a:xfrm>
            <a:off x="1192580" y="489282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6" name="円/楕円 135"/>
          <p:cNvSpPr/>
          <p:nvPr/>
        </p:nvSpPr>
        <p:spPr>
          <a:xfrm>
            <a:off x="1236420" y="5496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円/楕円 136"/>
          <p:cNvSpPr/>
          <p:nvPr/>
        </p:nvSpPr>
        <p:spPr>
          <a:xfrm>
            <a:off x="1721964" y="589750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8" name="円/楕円 137"/>
          <p:cNvSpPr/>
          <p:nvPr/>
        </p:nvSpPr>
        <p:spPr>
          <a:xfrm>
            <a:off x="2309860" y="60693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39" name="円/楕円 138"/>
          <p:cNvSpPr/>
          <p:nvPr/>
        </p:nvSpPr>
        <p:spPr>
          <a:xfrm>
            <a:off x="7421448" y="6175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円/楕円 139"/>
          <p:cNvSpPr/>
          <p:nvPr/>
        </p:nvSpPr>
        <p:spPr>
          <a:xfrm>
            <a:off x="5648516" y="6331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円/楕円 140"/>
          <p:cNvSpPr/>
          <p:nvPr/>
        </p:nvSpPr>
        <p:spPr>
          <a:xfrm>
            <a:off x="186564" y="18407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2" name="円/楕円 141"/>
          <p:cNvSpPr/>
          <p:nvPr/>
        </p:nvSpPr>
        <p:spPr>
          <a:xfrm>
            <a:off x="52812" y="53431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3" name="円/楕円 142"/>
          <p:cNvSpPr/>
          <p:nvPr/>
        </p:nvSpPr>
        <p:spPr>
          <a:xfrm>
            <a:off x="153848"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4" name="円/楕円 143"/>
          <p:cNvSpPr/>
          <p:nvPr/>
        </p:nvSpPr>
        <p:spPr>
          <a:xfrm>
            <a:off x="6953372" y="6331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5" name="円/楕円 144"/>
          <p:cNvSpPr/>
          <p:nvPr/>
        </p:nvSpPr>
        <p:spPr>
          <a:xfrm>
            <a:off x="8506168" y="3665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6" name="円/楕円 145"/>
          <p:cNvSpPr/>
          <p:nvPr/>
        </p:nvSpPr>
        <p:spPr>
          <a:xfrm>
            <a:off x="8498116" y="1066116"/>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7" name="円/楕円 146"/>
          <p:cNvSpPr/>
          <p:nvPr/>
        </p:nvSpPr>
        <p:spPr>
          <a:xfrm>
            <a:off x="8177492" y="6112748"/>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8" name="円/楕円 147"/>
          <p:cNvSpPr/>
          <p:nvPr/>
        </p:nvSpPr>
        <p:spPr>
          <a:xfrm>
            <a:off x="8376316" y="5517232"/>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円/楕円 148"/>
          <p:cNvSpPr/>
          <p:nvPr/>
        </p:nvSpPr>
        <p:spPr>
          <a:xfrm>
            <a:off x="186564" y="6069360"/>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0" name="円/楕円 149"/>
          <p:cNvSpPr/>
          <p:nvPr/>
        </p:nvSpPr>
        <p:spPr>
          <a:xfrm>
            <a:off x="4389156" y="3181204"/>
            <a:ext cx="504056" cy="504056"/>
          </a:xfrm>
          <a:prstGeom prst="ellipse">
            <a:avLst/>
          </a:prstGeom>
          <a:solidFill>
            <a:srgbClr val="FF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51" name="テキスト ボックス 150"/>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8"/>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3945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0"/>
            <a:ext cx="9144000" cy="6858000"/>
          </a:xfrm>
        </p:spPr>
        <p:txBody>
          <a:bodyPr>
            <a:normAutofit fontScale="92500" lnSpcReduction="20000"/>
          </a:bodyPr>
          <a:lstStyle/>
          <a:p>
            <a:pPr marL="0" indent="0">
              <a:buNone/>
            </a:pPr>
            <a:endParaRPr kumimoji="1" lang="ja-JP" altLang="en-US" sz="1100" dirty="0" smtClean="0"/>
          </a:p>
          <a:p>
            <a:pPr marL="0" indent="0">
              <a:buNone/>
            </a:pPr>
            <a:r>
              <a:rPr kumimoji="1" lang="ja-JP" altLang="en-US" dirty="0" smtClean="0"/>
              <a:t>　　　　　　　　　</a:t>
            </a:r>
            <a:r>
              <a:rPr kumimoji="1" lang="ja-JP" altLang="en-US" b="1" dirty="0" smtClean="0">
                <a:solidFill>
                  <a:schemeClr val="accent6">
                    <a:lumMod val="50000"/>
                  </a:schemeClr>
                </a:solidFill>
              </a:rPr>
              <a:t>２封筒問題の問題点</a:t>
            </a:r>
          </a:p>
          <a:p>
            <a:pPr marL="0" indent="0">
              <a:buNone/>
            </a:pPr>
            <a:endParaRPr kumimoji="1" lang="ja-JP" altLang="en-US" sz="900" dirty="0" smtClean="0"/>
          </a:p>
          <a:p>
            <a:pPr marL="0" indent="0">
              <a:buNone/>
            </a:pPr>
            <a:r>
              <a:rPr kumimoji="1" lang="ja-JP" altLang="en-US" dirty="0" smtClean="0"/>
              <a:t>■対称性の原理　　　　</a:t>
            </a:r>
            <a:r>
              <a:rPr kumimoji="1" lang="ja-JP" altLang="en-US" sz="2600" dirty="0" smtClean="0">
                <a:solidFill>
                  <a:srgbClr val="00B0F0"/>
                </a:solidFill>
              </a:rPr>
              <a:t>←</a:t>
            </a:r>
            <a:r>
              <a:rPr kumimoji="1" lang="ja-JP" altLang="en-US" sz="2600" dirty="0" smtClean="0">
                <a:solidFill>
                  <a:srgbClr val="0070C0"/>
                </a:solidFill>
              </a:rPr>
              <a:t>絶対順守</a:t>
            </a:r>
          </a:p>
          <a:p>
            <a:pPr marL="0" indent="0">
              <a:buNone/>
            </a:pPr>
            <a:r>
              <a:rPr lang="ja-JP" altLang="en-US" dirty="0" smtClean="0"/>
              <a:t>■無差別の原理　　　　</a:t>
            </a:r>
            <a:r>
              <a:rPr lang="ja-JP" altLang="en-US" sz="2600" dirty="0" smtClean="0">
                <a:solidFill>
                  <a:srgbClr val="00B0F0"/>
                </a:solidFill>
              </a:rPr>
              <a:t>←</a:t>
            </a:r>
            <a:r>
              <a:rPr lang="ja-JP" altLang="en-US" sz="2600" dirty="0" smtClean="0">
                <a:solidFill>
                  <a:srgbClr val="0070C0"/>
                </a:solidFill>
              </a:rPr>
              <a:t>無知の場合に適用、ただし要注意</a:t>
            </a:r>
          </a:p>
          <a:p>
            <a:pPr marL="0" lvl="0" indent="0">
              <a:buNone/>
            </a:pPr>
            <a:r>
              <a:rPr lang="ja-JP" altLang="en-US" dirty="0" smtClean="0"/>
              <a:t>■無限個の根元事象</a:t>
            </a:r>
            <a:r>
              <a:rPr lang="ja-JP" altLang="en-US" sz="2600" dirty="0" smtClean="0"/>
              <a:t>（無限大の期待値？）　　</a:t>
            </a:r>
            <a:r>
              <a:rPr lang="ja-JP" altLang="en-US" sz="2600" dirty="0" smtClean="0">
                <a:solidFill>
                  <a:srgbClr val="00B0F0"/>
                </a:solidFill>
              </a:rPr>
              <a:t>←</a:t>
            </a:r>
            <a:r>
              <a:rPr lang="ja-JP" altLang="en-US" sz="2600" dirty="0" smtClean="0">
                <a:solidFill>
                  <a:srgbClr val="0070C0"/>
                </a:solidFill>
              </a:rPr>
              <a:t>基本的に無視</a:t>
            </a:r>
            <a:endParaRPr lang="ja-JP" altLang="en-US" sz="2600" dirty="0">
              <a:solidFill>
                <a:srgbClr val="0070C0"/>
              </a:solidFill>
            </a:endParaRPr>
          </a:p>
          <a:p>
            <a:pPr marL="0" indent="0">
              <a:buNone/>
            </a:pPr>
            <a:r>
              <a:rPr lang="ja-JP" altLang="en-US" dirty="0" smtClean="0"/>
              <a:t>　　　　　　　</a:t>
            </a:r>
            <a:r>
              <a:rPr lang="en-US" altLang="ja-JP" sz="1800" dirty="0" smtClean="0">
                <a:solidFill>
                  <a:schemeClr val="bg1"/>
                </a:solidFill>
              </a:rPr>
              <a:t>D</a:t>
            </a:r>
            <a:r>
              <a:rPr lang="ja-JP" altLang="en-US" sz="1800" dirty="0" smtClean="0">
                <a:solidFill>
                  <a:prstClr val="black"/>
                </a:solidFill>
              </a:rPr>
              <a:t>　　　　</a:t>
            </a:r>
            <a:r>
              <a:rPr lang="en-US" altLang="ja-JP" sz="1900" dirty="0" smtClean="0">
                <a:solidFill>
                  <a:schemeClr val="accent5">
                    <a:lumMod val="50000"/>
                  </a:schemeClr>
                </a:solidFill>
              </a:rPr>
              <a:t>David </a:t>
            </a:r>
            <a:r>
              <a:rPr lang="en-US" altLang="ja-JP" sz="1900" dirty="0">
                <a:solidFill>
                  <a:schemeClr val="accent5">
                    <a:lumMod val="50000"/>
                  </a:schemeClr>
                </a:solidFill>
              </a:rPr>
              <a:t>J. Chalmers, 2002 “The St. Petersburg Two-Envelope Paradox” </a:t>
            </a:r>
            <a:endParaRPr lang="ja-JP" altLang="en-US" sz="1900" dirty="0" smtClean="0">
              <a:solidFill>
                <a:schemeClr val="accent5">
                  <a:lumMod val="50000"/>
                </a:schemeClr>
              </a:solidFill>
            </a:endParaRPr>
          </a:p>
          <a:p>
            <a:pPr marL="0" lvl="0" indent="0">
              <a:buNone/>
            </a:pPr>
            <a:r>
              <a:rPr lang="ja-JP" altLang="en-US" dirty="0" smtClean="0"/>
              <a:t>■事前確率分布の</a:t>
            </a:r>
            <a:r>
              <a:rPr lang="ja-JP" altLang="en-US" dirty="0"/>
              <a:t>設定　　　　　</a:t>
            </a:r>
            <a:r>
              <a:rPr lang="ja-JP" altLang="en-US" sz="2600" dirty="0" smtClean="0">
                <a:solidFill>
                  <a:srgbClr val="00B0F0"/>
                </a:solidFill>
              </a:rPr>
              <a:t>←</a:t>
            </a:r>
            <a:r>
              <a:rPr lang="ja-JP" altLang="en-US" sz="2600" dirty="0" smtClean="0">
                <a:solidFill>
                  <a:srgbClr val="0070C0"/>
                </a:solidFill>
              </a:rPr>
              <a:t>可能な場合のみ</a:t>
            </a:r>
            <a:endParaRPr lang="ja-JP" altLang="en-US" dirty="0" smtClean="0">
              <a:solidFill>
                <a:srgbClr val="0070C0"/>
              </a:solidFill>
            </a:endParaRPr>
          </a:p>
          <a:p>
            <a:pPr marL="0" indent="0">
              <a:buNone/>
            </a:pPr>
            <a:r>
              <a:rPr kumimoji="1" lang="ja-JP" altLang="en-US" dirty="0" smtClean="0"/>
              <a:t>■ベイズ的確率</a:t>
            </a:r>
            <a:r>
              <a:rPr kumimoji="1" lang="ja-JP" altLang="en-US" sz="2600" dirty="0" smtClean="0"/>
              <a:t>（主観確率）</a:t>
            </a:r>
            <a:r>
              <a:rPr kumimoji="1" lang="ja-JP" altLang="en-US" dirty="0" smtClean="0"/>
              <a:t>　　</a:t>
            </a:r>
            <a:r>
              <a:rPr kumimoji="1" lang="ja-JP" altLang="en-US" sz="2600" dirty="0" smtClean="0">
                <a:solidFill>
                  <a:srgbClr val="00B0F0"/>
                </a:solidFill>
              </a:rPr>
              <a:t>←</a:t>
            </a:r>
            <a:r>
              <a:rPr kumimoji="1" lang="ja-JP" altLang="en-US" sz="2600" dirty="0" smtClean="0">
                <a:solidFill>
                  <a:srgbClr val="0070C0"/>
                </a:solidFill>
              </a:rPr>
              <a:t>「信念の度合」に従って割当て</a:t>
            </a:r>
          </a:p>
          <a:p>
            <a:pPr marL="0" indent="0">
              <a:buNone/>
            </a:pPr>
            <a:r>
              <a:rPr lang="ja-JP" altLang="en-US" dirty="0"/>
              <a:t>■自由</a:t>
            </a:r>
            <a:r>
              <a:rPr lang="ja-JP" altLang="en-US" dirty="0" smtClean="0"/>
              <a:t>意思とコペルニクス原理</a:t>
            </a:r>
            <a:r>
              <a:rPr lang="ja-JP" altLang="en-US" sz="2600" dirty="0">
                <a:solidFill>
                  <a:prstClr val="black"/>
                </a:solidFill>
              </a:rPr>
              <a:t>　　</a:t>
            </a:r>
            <a:r>
              <a:rPr lang="ja-JP" altLang="en-US" sz="2600" dirty="0" smtClean="0">
                <a:solidFill>
                  <a:prstClr val="black"/>
                </a:solidFill>
              </a:rPr>
              <a:t>　　</a:t>
            </a:r>
            <a:r>
              <a:rPr lang="ja-JP" altLang="en-US" sz="2600" dirty="0" smtClean="0">
                <a:solidFill>
                  <a:srgbClr val="00B0F0"/>
                </a:solidFill>
              </a:rPr>
              <a:t>←</a:t>
            </a:r>
            <a:r>
              <a:rPr lang="ja-JP" altLang="en-US" sz="2600" dirty="0">
                <a:solidFill>
                  <a:srgbClr val="0070C0"/>
                </a:solidFill>
              </a:rPr>
              <a:t>基本的</a:t>
            </a:r>
            <a:r>
              <a:rPr lang="ja-JP" altLang="en-US" sz="2600" dirty="0" smtClean="0">
                <a:solidFill>
                  <a:srgbClr val="0070C0"/>
                </a:solidFill>
              </a:rPr>
              <a:t>に後者優先</a:t>
            </a:r>
            <a:r>
              <a:rPr lang="ja-JP" altLang="en-US" dirty="0" smtClean="0"/>
              <a:t>　　　　</a:t>
            </a:r>
          </a:p>
          <a:p>
            <a:pPr marL="0" indent="0">
              <a:buNone/>
            </a:pPr>
            <a:r>
              <a:rPr kumimoji="1" lang="ja-JP" altLang="en-US" dirty="0" smtClean="0"/>
              <a:t>■多重様相（「必然であることが偶然である」）</a:t>
            </a:r>
          </a:p>
          <a:p>
            <a:pPr marL="0" lvl="0" indent="0">
              <a:buNone/>
            </a:pPr>
            <a:r>
              <a:rPr lang="ja-JP" altLang="en-US" sz="3000" dirty="0">
                <a:solidFill>
                  <a:prstClr val="black"/>
                </a:solidFill>
              </a:rPr>
              <a:t>■「任意の</a:t>
            </a:r>
            <a:r>
              <a:rPr lang="en-US" altLang="ja-JP" sz="3000" dirty="0">
                <a:solidFill>
                  <a:prstClr val="black"/>
                </a:solidFill>
              </a:rPr>
              <a:t>any</a:t>
            </a:r>
            <a:r>
              <a:rPr lang="ja-JP" altLang="en-US" sz="3000" dirty="0">
                <a:solidFill>
                  <a:prstClr val="black"/>
                </a:solidFill>
              </a:rPr>
              <a:t>」と「すべての</a:t>
            </a:r>
            <a:r>
              <a:rPr lang="en-US" altLang="ja-JP" sz="3000" dirty="0">
                <a:solidFill>
                  <a:prstClr val="black"/>
                </a:solidFill>
              </a:rPr>
              <a:t>all</a:t>
            </a:r>
            <a:r>
              <a:rPr lang="ja-JP" altLang="en-US" sz="3000" dirty="0">
                <a:solidFill>
                  <a:prstClr val="black"/>
                </a:solidFill>
              </a:rPr>
              <a:t>」の区別</a:t>
            </a:r>
          </a:p>
          <a:p>
            <a:pPr marL="0" lvl="0" indent="0">
              <a:buNone/>
            </a:pPr>
            <a:r>
              <a:rPr lang="ja-JP" altLang="en-US" dirty="0" smtClean="0"/>
              <a:t>■</a:t>
            </a:r>
            <a:r>
              <a:rPr lang="ja-JP" altLang="en-US" dirty="0" smtClean="0">
                <a:solidFill>
                  <a:prstClr val="black"/>
                </a:solidFill>
              </a:rPr>
              <a:t>確率</a:t>
            </a:r>
            <a:r>
              <a:rPr lang="ja-JP" altLang="en-US" dirty="0">
                <a:solidFill>
                  <a:prstClr val="black"/>
                </a:solidFill>
              </a:rPr>
              <a:t>の</a:t>
            </a:r>
            <a:r>
              <a:rPr lang="ja-JP" altLang="en-US" dirty="0" smtClean="0">
                <a:solidFill>
                  <a:prstClr val="black"/>
                </a:solidFill>
              </a:rPr>
              <a:t>期待値　　　　　</a:t>
            </a:r>
            <a:r>
              <a:rPr lang="ja-JP" altLang="en-US" sz="2600" dirty="0" smtClean="0">
                <a:solidFill>
                  <a:srgbClr val="00B0F0"/>
                </a:solidFill>
              </a:rPr>
              <a:t>←</a:t>
            </a:r>
            <a:r>
              <a:rPr lang="ja-JP" altLang="en-US" sz="2600" dirty="0" smtClean="0">
                <a:solidFill>
                  <a:srgbClr val="0070C0"/>
                </a:solidFill>
              </a:rPr>
              <a:t>確率不明の場合に適用</a:t>
            </a:r>
            <a:endParaRPr lang="ja-JP" altLang="en-US" dirty="0" smtClean="0">
              <a:solidFill>
                <a:srgbClr val="0070C0"/>
              </a:solidFill>
            </a:endParaRPr>
          </a:p>
          <a:p>
            <a:pPr marL="0" indent="0">
              <a:buNone/>
            </a:pPr>
            <a:r>
              <a:rPr lang="ja-JP" altLang="en-US" dirty="0"/>
              <a:t>■</a:t>
            </a:r>
            <a:r>
              <a:rPr lang="ja-JP" altLang="en-US" dirty="0" smtClean="0"/>
              <a:t>「合理的理由がない」から「禁止」を導けるか？</a:t>
            </a:r>
            <a:endParaRPr kumimoji="1" lang="ja-JP" altLang="en-US" dirty="0" smtClean="0"/>
          </a:p>
          <a:p>
            <a:pPr marL="0" indent="0">
              <a:buNone/>
            </a:pPr>
            <a:r>
              <a:rPr lang="ja-JP" altLang="en-US" dirty="0" smtClean="0"/>
              <a:t>■開封による確率空間の変化　</a:t>
            </a:r>
            <a:r>
              <a:rPr lang="ja-JP" altLang="en-US" sz="2600" dirty="0" smtClean="0">
                <a:solidFill>
                  <a:srgbClr val="00B0F0"/>
                </a:solidFill>
              </a:rPr>
              <a:t>←</a:t>
            </a:r>
            <a:r>
              <a:rPr lang="ja-JP" altLang="en-US" sz="2600" dirty="0" smtClean="0">
                <a:solidFill>
                  <a:srgbClr val="0070C0"/>
                </a:solidFill>
              </a:rPr>
              <a:t>可能世界の集合でモデル化</a:t>
            </a:r>
            <a:endParaRPr lang="ja-JP" altLang="en-US" dirty="0" smtClean="0">
              <a:solidFill>
                <a:srgbClr val="0070C0"/>
              </a:solidFill>
            </a:endParaRP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75031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116632"/>
            <a:ext cx="8928992" cy="6624736"/>
          </a:xfrm>
        </p:spPr>
        <p:txBody>
          <a:bodyPr>
            <a:normAutofit/>
          </a:bodyPr>
          <a:lstStyle/>
          <a:p>
            <a:pPr marL="0" indent="0">
              <a:buNone/>
            </a:pPr>
            <a:r>
              <a:rPr kumimoji="1" lang="ja-JP" altLang="en-US" dirty="0" smtClean="0"/>
              <a:t>　　　　　　　</a:t>
            </a:r>
            <a:endParaRPr kumimoji="1" lang="ja-JP" altLang="en-US" b="1" dirty="0" smtClean="0">
              <a:solidFill>
                <a:srgbClr val="0070C0"/>
              </a:solidFill>
            </a:endParaRPr>
          </a:p>
          <a:p>
            <a:pPr marL="0" indent="0">
              <a:buNone/>
            </a:pPr>
            <a:endParaRPr kumimoji="1" lang="ja-JP" altLang="en-US" sz="1000" dirty="0" smtClean="0"/>
          </a:p>
          <a:p>
            <a:pPr marL="0" indent="0">
              <a:buNone/>
            </a:pPr>
            <a:r>
              <a:rPr kumimoji="1" lang="ja-JP" altLang="en-US" dirty="0" smtClean="0"/>
              <a:t>Ｄ</a:t>
            </a:r>
            <a:r>
              <a:rPr kumimoji="1" lang="en-US" altLang="ja-JP" dirty="0" smtClean="0"/>
              <a:t>……</a:t>
            </a:r>
            <a:r>
              <a:rPr kumimoji="1" lang="ja-JP" altLang="en-US" dirty="0" smtClean="0"/>
              <a:t>開封したら</a:t>
            </a:r>
            <a:r>
              <a:rPr kumimoji="1" lang="ja-JP" altLang="en-US" dirty="0" smtClean="0">
                <a:solidFill>
                  <a:srgbClr val="FF0000"/>
                </a:solidFill>
              </a:rPr>
              <a:t>１万円</a:t>
            </a:r>
            <a:r>
              <a:rPr kumimoji="1" lang="ja-JP" altLang="en-US" dirty="0" smtClean="0"/>
              <a:t>だった</a:t>
            </a:r>
          </a:p>
          <a:p>
            <a:pPr marL="0" indent="0">
              <a:buNone/>
            </a:pPr>
            <a:r>
              <a:rPr lang="ja-JP" altLang="en-US" dirty="0" smtClean="0"/>
              <a:t>Ａ</a:t>
            </a:r>
            <a:r>
              <a:rPr lang="en-US" altLang="ja-JP" dirty="0" smtClean="0"/>
              <a:t>……</a:t>
            </a:r>
            <a:r>
              <a:rPr lang="ja-JP" altLang="en-US" dirty="0" smtClean="0"/>
              <a:t>ペアは｛</a:t>
            </a:r>
            <a:r>
              <a:rPr lang="ja-JP" altLang="en-US" dirty="0" smtClean="0">
                <a:solidFill>
                  <a:srgbClr val="FF0000"/>
                </a:solidFill>
              </a:rPr>
              <a:t>１万</a:t>
            </a:r>
            <a:r>
              <a:rPr lang="ja-JP" altLang="en-US" dirty="0" smtClean="0"/>
              <a:t>、２万｝である</a:t>
            </a:r>
          </a:p>
          <a:p>
            <a:pPr marL="0" indent="0">
              <a:buNone/>
            </a:pPr>
            <a:r>
              <a:rPr kumimoji="1" lang="ja-JP" altLang="en-US" dirty="0" smtClean="0"/>
              <a:t>Ｂ</a:t>
            </a:r>
            <a:r>
              <a:rPr kumimoji="1" lang="en-US" altLang="ja-JP" dirty="0" smtClean="0"/>
              <a:t>……</a:t>
            </a:r>
            <a:r>
              <a:rPr lang="ja-JP" altLang="en-US" dirty="0"/>
              <a:t>ペアは</a:t>
            </a:r>
            <a:r>
              <a:rPr lang="ja-JP" altLang="en-US" dirty="0" smtClean="0"/>
              <a:t>｛５千、</a:t>
            </a:r>
            <a:r>
              <a:rPr lang="ja-JP" altLang="en-US" dirty="0" smtClean="0">
                <a:solidFill>
                  <a:srgbClr val="FF0000"/>
                </a:solidFill>
              </a:rPr>
              <a:t>１万</a:t>
            </a:r>
            <a:r>
              <a:rPr lang="ja-JP" altLang="en-US" dirty="0"/>
              <a:t>｝で</a:t>
            </a:r>
            <a:r>
              <a:rPr lang="ja-JP" altLang="en-US" dirty="0" smtClean="0"/>
              <a:t>ある</a:t>
            </a:r>
            <a:endParaRPr lang="en-US" altLang="ja-JP" dirty="0" smtClean="0"/>
          </a:p>
          <a:p>
            <a:pPr marL="0" lvl="0" indent="0">
              <a:buNone/>
            </a:pPr>
            <a:endParaRPr lang="ja-JP" altLang="en-US" sz="1000" dirty="0" smtClean="0">
              <a:solidFill>
                <a:prstClr val="black"/>
              </a:solidFill>
            </a:endParaRPr>
          </a:p>
          <a:p>
            <a:pPr marL="0" lvl="0" indent="0">
              <a:buNone/>
            </a:pPr>
            <a:r>
              <a:rPr lang="ja-JP" altLang="en-US" dirty="0" smtClean="0">
                <a:solidFill>
                  <a:prstClr val="black"/>
                </a:solidFill>
              </a:rPr>
              <a:t>Ｐ</a:t>
            </a:r>
            <a:r>
              <a:rPr lang="ja-JP" altLang="en-US" dirty="0">
                <a:solidFill>
                  <a:prstClr val="black"/>
                </a:solidFill>
              </a:rPr>
              <a:t>（</a:t>
            </a:r>
            <a:r>
              <a:rPr lang="ja-JP" altLang="en-US" dirty="0" smtClean="0">
                <a:solidFill>
                  <a:prstClr val="black"/>
                </a:solidFill>
              </a:rPr>
              <a:t>Ａ）＝ａ　　　Ｐ</a:t>
            </a:r>
            <a:r>
              <a:rPr lang="ja-JP" altLang="en-US" dirty="0">
                <a:solidFill>
                  <a:prstClr val="black"/>
                </a:solidFill>
              </a:rPr>
              <a:t>（</a:t>
            </a:r>
            <a:r>
              <a:rPr lang="ja-JP" altLang="en-US" dirty="0" smtClean="0">
                <a:solidFill>
                  <a:prstClr val="black"/>
                </a:solidFill>
              </a:rPr>
              <a:t>Ｂ）＝ｂ　　　Ｐ（Ｄ</a:t>
            </a:r>
            <a:r>
              <a:rPr lang="ja-JP" altLang="en-US" dirty="0">
                <a:solidFill>
                  <a:prstClr val="black"/>
                </a:solidFill>
              </a:rPr>
              <a:t>）</a:t>
            </a:r>
            <a:r>
              <a:rPr lang="ja-JP" altLang="en-US" dirty="0" smtClean="0">
                <a:solidFill>
                  <a:prstClr val="black"/>
                </a:solidFill>
              </a:rPr>
              <a:t>＝ａ／２＋ｂ／</a:t>
            </a:r>
            <a:r>
              <a:rPr lang="ja-JP" altLang="en-US" dirty="0">
                <a:solidFill>
                  <a:prstClr val="black"/>
                </a:solidFill>
              </a:rPr>
              <a:t>２</a:t>
            </a:r>
            <a:endParaRPr lang="ja-JP" altLang="en-US" dirty="0" smtClean="0">
              <a:solidFill>
                <a:prstClr val="black"/>
              </a:solidFill>
            </a:endParaRPr>
          </a:p>
          <a:p>
            <a:pPr marL="0" lvl="0" indent="0">
              <a:buNone/>
            </a:pPr>
            <a:r>
              <a:rPr lang="ja-JP" altLang="en-US" dirty="0">
                <a:solidFill>
                  <a:prstClr val="black"/>
                </a:solidFill>
              </a:rPr>
              <a:t>Ｐ</a:t>
            </a:r>
            <a:r>
              <a:rPr lang="ja-JP" altLang="en-US" dirty="0" smtClean="0">
                <a:solidFill>
                  <a:prstClr val="black"/>
                </a:solidFill>
              </a:rPr>
              <a:t>（Ｄ｜Ａ）</a:t>
            </a:r>
            <a:r>
              <a:rPr lang="ja-JP" altLang="en-US" dirty="0">
                <a:solidFill>
                  <a:prstClr val="black"/>
                </a:solidFill>
              </a:rPr>
              <a:t>＝Ｐ</a:t>
            </a:r>
            <a:r>
              <a:rPr lang="ja-JP" altLang="en-US" dirty="0" smtClean="0">
                <a:solidFill>
                  <a:prstClr val="black"/>
                </a:solidFill>
              </a:rPr>
              <a:t>（Ｄ｜Ｂ）</a:t>
            </a:r>
            <a:r>
              <a:rPr lang="ja-JP" altLang="en-US" dirty="0">
                <a:solidFill>
                  <a:prstClr val="black"/>
                </a:solidFill>
              </a:rPr>
              <a:t>＝ １／２</a:t>
            </a:r>
            <a:r>
              <a:rPr lang="ja-JP" altLang="en-US" dirty="0" smtClean="0">
                <a:solidFill>
                  <a:prstClr val="black"/>
                </a:solidFill>
              </a:rPr>
              <a:t>　</a:t>
            </a:r>
            <a:r>
              <a:rPr lang="ja-JP" altLang="en-US" dirty="0">
                <a:solidFill>
                  <a:prstClr val="black"/>
                </a:solidFill>
              </a:rPr>
              <a:t>　</a:t>
            </a:r>
          </a:p>
          <a:p>
            <a:pPr marL="0" indent="0">
              <a:buNone/>
            </a:pPr>
            <a:endParaRPr lang="en-US" altLang="ja-JP" sz="1000" dirty="0"/>
          </a:p>
          <a:p>
            <a:pPr marL="0" indent="0">
              <a:buNone/>
            </a:pPr>
            <a:r>
              <a:rPr lang="ja-JP" altLang="en-US" dirty="0"/>
              <a:t>Ｐ（Ａ｜Ｄ）＝Ｐ（</a:t>
            </a:r>
            <a:r>
              <a:rPr lang="ja-JP" altLang="en-US" dirty="0" smtClean="0"/>
              <a:t>Ａ＆Ｄ</a:t>
            </a:r>
            <a:r>
              <a:rPr lang="ja-JP" altLang="en-US" dirty="0"/>
              <a:t>）／</a:t>
            </a:r>
            <a:r>
              <a:rPr lang="ja-JP" altLang="en-US" dirty="0" smtClean="0"/>
              <a:t>Ｐ（Ｄ）</a:t>
            </a:r>
          </a:p>
          <a:p>
            <a:pPr marL="0" indent="0">
              <a:buNone/>
            </a:pPr>
            <a:r>
              <a:rPr lang="ja-JP" altLang="en-US" dirty="0"/>
              <a:t>＝</a:t>
            </a:r>
            <a:r>
              <a:rPr lang="ja-JP" altLang="en-US" sz="2800" dirty="0"/>
              <a:t>Ｐ（Ｄ｜Ａ）Ｐ（Ａ）</a:t>
            </a:r>
            <a:r>
              <a:rPr lang="ja-JP" altLang="en-US" sz="2800" dirty="0" smtClean="0"/>
              <a:t>／（</a:t>
            </a:r>
            <a:r>
              <a:rPr lang="ja-JP" altLang="en-US" sz="2800" dirty="0" smtClean="0">
                <a:solidFill>
                  <a:prstClr val="black"/>
                </a:solidFill>
              </a:rPr>
              <a:t>Ｐ</a:t>
            </a:r>
            <a:r>
              <a:rPr lang="ja-JP" altLang="en-US" sz="2800" dirty="0">
                <a:solidFill>
                  <a:prstClr val="black"/>
                </a:solidFill>
              </a:rPr>
              <a:t>（Ｄ｜Ａ）Ｐ（Ａ</a:t>
            </a:r>
            <a:r>
              <a:rPr lang="ja-JP" altLang="en-US" sz="2800" dirty="0" smtClean="0">
                <a:solidFill>
                  <a:prstClr val="black"/>
                </a:solidFill>
              </a:rPr>
              <a:t>）＋</a:t>
            </a:r>
            <a:r>
              <a:rPr lang="ja-JP" altLang="en-US" sz="2800" dirty="0">
                <a:solidFill>
                  <a:prstClr val="black"/>
                </a:solidFill>
              </a:rPr>
              <a:t>Ｐ（Ｄ</a:t>
            </a:r>
            <a:r>
              <a:rPr lang="ja-JP" altLang="en-US" sz="2800" dirty="0" smtClean="0">
                <a:solidFill>
                  <a:prstClr val="black"/>
                </a:solidFill>
              </a:rPr>
              <a:t>｜Ｂ）</a:t>
            </a:r>
            <a:r>
              <a:rPr lang="ja-JP" altLang="en-US" sz="2800" dirty="0">
                <a:solidFill>
                  <a:prstClr val="black"/>
                </a:solidFill>
              </a:rPr>
              <a:t>Ｐ</a:t>
            </a:r>
            <a:r>
              <a:rPr lang="ja-JP" altLang="en-US" sz="2800" dirty="0" smtClean="0">
                <a:solidFill>
                  <a:prstClr val="black"/>
                </a:solidFill>
              </a:rPr>
              <a:t>（Ｂ））</a:t>
            </a:r>
            <a:endParaRPr lang="ja-JP" altLang="en-US" sz="2800" dirty="0" smtClean="0"/>
          </a:p>
          <a:p>
            <a:pPr marL="0" indent="0">
              <a:buNone/>
            </a:pPr>
            <a:r>
              <a:rPr lang="ja-JP" altLang="en-US" dirty="0" smtClean="0"/>
              <a:t>＝（ａ</a:t>
            </a:r>
            <a:r>
              <a:rPr lang="ja-JP" altLang="en-US" dirty="0" smtClean="0">
                <a:solidFill>
                  <a:prstClr val="black"/>
                </a:solidFill>
              </a:rPr>
              <a:t>／２）／（</a:t>
            </a:r>
            <a:r>
              <a:rPr lang="ja-JP" altLang="en-US" dirty="0">
                <a:solidFill>
                  <a:prstClr val="black"/>
                </a:solidFill>
              </a:rPr>
              <a:t>ａ／２＋ｂ／２）</a:t>
            </a:r>
            <a:r>
              <a:rPr lang="ja-JP" altLang="en-US" dirty="0" smtClean="0">
                <a:solidFill>
                  <a:prstClr val="black"/>
                </a:solidFill>
              </a:rPr>
              <a:t>＝ａ／（ａ＋ｂ）</a:t>
            </a:r>
            <a:endParaRPr lang="ja-JP" altLang="en-US" dirty="0" smtClean="0"/>
          </a:p>
          <a:p>
            <a:pPr marL="0" indent="0">
              <a:buNone/>
            </a:pPr>
            <a:endParaRPr lang="ja-JP" altLang="en-US" sz="1000" dirty="0" smtClean="0"/>
          </a:p>
          <a:p>
            <a:pPr marL="0" indent="0">
              <a:buNone/>
            </a:pPr>
            <a:r>
              <a:rPr lang="ja-JP" altLang="en-US" dirty="0" smtClean="0"/>
              <a:t>■ </a:t>
            </a:r>
            <a:r>
              <a:rPr lang="ja-JP" altLang="en-US" dirty="0" smtClean="0">
                <a:solidFill>
                  <a:prstClr val="black"/>
                </a:solidFill>
              </a:rPr>
              <a:t>ａ</a:t>
            </a:r>
            <a:r>
              <a:rPr lang="ja-JP" altLang="en-US" dirty="0" smtClean="0"/>
              <a:t>、</a:t>
            </a:r>
            <a:r>
              <a:rPr lang="ja-JP" altLang="en-US" dirty="0" smtClean="0">
                <a:solidFill>
                  <a:prstClr val="black"/>
                </a:solidFill>
              </a:rPr>
              <a:t>ｂ </a:t>
            </a:r>
            <a:r>
              <a:rPr lang="ja-JP" altLang="en-US" dirty="0" smtClean="0"/>
              <a:t>は不明</a:t>
            </a:r>
            <a:r>
              <a:rPr lang="ja-JP" altLang="en-US" dirty="0"/>
              <a:t>ゆえ、Ｐ（Ａ｜Ｄ</a:t>
            </a:r>
            <a:r>
              <a:rPr lang="ja-JP" altLang="en-US" dirty="0" smtClean="0"/>
              <a:t>）は不明</a:t>
            </a:r>
          </a:p>
        </p:txBody>
      </p:sp>
      <p:sp>
        <p:nvSpPr>
          <p:cNvPr id="2" name="正方形/長方形 1"/>
          <p:cNvSpPr/>
          <p:nvPr/>
        </p:nvSpPr>
        <p:spPr>
          <a:xfrm>
            <a:off x="1756832" y="188640"/>
            <a:ext cx="5904656" cy="57606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pPr>
            <a:r>
              <a:rPr lang="ja-JP" altLang="en-US" sz="3200" b="1" dirty="0" smtClean="0">
                <a:solidFill>
                  <a:srgbClr val="0070C0"/>
                </a:solidFill>
              </a:rPr>
              <a:t>  二</a:t>
            </a:r>
            <a:r>
              <a:rPr lang="ja-JP" altLang="en-US" sz="3200" b="1" dirty="0">
                <a:solidFill>
                  <a:srgbClr val="0070C0"/>
                </a:solidFill>
              </a:rPr>
              <a:t>封筒問題　</a:t>
            </a:r>
            <a:r>
              <a:rPr lang="ja-JP" altLang="en-US" sz="3200" b="1" dirty="0">
                <a:solidFill>
                  <a:srgbClr val="7030A0"/>
                </a:solidFill>
              </a:rPr>
              <a:t>誤った解決</a:t>
            </a:r>
            <a:r>
              <a:rPr lang="en-US" altLang="ja-JP" sz="3200" b="1" dirty="0" smtClean="0">
                <a:solidFill>
                  <a:srgbClr val="7030A0"/>
                </a:solidFill>
              </a:rPr>
              <a:t>Part1</a:t>
            </a:r>
            <a:endParaRPr lang="ja-JP" altLang="en-US" sz="1000" dirty="0">
              <a:solidFill>
                <a:srgbClr val="7030A0"/>
              </a:solidFill>
            </a:endParaRP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92473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5496" y="44624"/>
            <a:ext cx="9108504" cy="6768752"/>
          </a:xfrm>
        </p:spPr>
        <p:txBody>
          <a:bodyPr>
            <a:normAutofit fontScale="92500" lnSpcReduction="20000"/>
          </a:bodyPr>
          <a:lstStyle/>
          <a:p>
            <a:pPr marL="0" indent="0">
              <a:buNone/>
            </a:pPr>
            <a:r>
              <a:rPr kumimoji="1" lang="ja-JP" altLang="en-US" dirty="0" smtClean="0"/>
              <a:t>　　　　　　　　</a:t>
            </a:r>
            <a:endParaRPr kumimoji="1" lang="ja-JP" altLang="en-US" b="1" dirty="0" smtClean="0">
              <a:solidFill>
                <a:srgbClr val="0070C0"/>
              </a:solidFill>
            </a:endParaRPr>
          </a:p>
          <a:p>
            <a:pPr marL="0" indent="0">
              <a:buNone/>
            </a:pPr>
            <a:endParaRPr kumimoji="1" lang="ja-JP" altLang="en-US" sz="1000" dirty="0" smtClean="0"/>
          </a:p>
          <a:p>
            <a:pPr marL="0" indent="0">
              <a:buNone/>
            </a:pPr>
            <a:endParaRPr kumimoji="1" lang="en-US" altLang="ja-JP" dirty="0" smtClean="0"/>
          </a:p>
          <a:p>
            <a:pPr marL="0" indent="0">
              <a:buNone/>
            </a:pPr>
            <a:r>
              <a:rPr kumimoji="1" lang="ja-JP" altLang="en-US" dirty="0" smtClean="0"/>
              <a:t>Ｄ</a:t>
            </a:r>
            <a:r>
              <a:rPr kumimoji="1" lang="en-US" altLang="ja-JP" dirty="0" smtClean="0"/>
              <a:t>……</a:t>
            </a:r>
            <a:r>
              <a:rPr kumimoji="1" lang="ja-JP" altLang="en-US" dirty="0" smtClean="0"/>
              <a:t>開封したら</a:t>
            </a:r>
            <a:r>
              <a:rPr kumimoji="1" lang="ja-JP" altLang="en-US" dirty="0" smtClean="0">
                <a:solidFill>
                  <a:srgbClr val="FF0000"/>
                </a:solidFill>
              </a:rPr>
              <a:t>１万円</a:t>
            </a:r>
            <a:r>
              <a:rPr kumimoji="1" lang="ja-JP" altLang="en-US" dirty="0" smtClean="0"/>
              <a:t>だった</a:t>
            </a:r>
          </a:p>
          <a:p>
            <a:pPr marL="0" indent="0">
              <a:buNone/>
            </a:pPr>
            <a:r>
              <a:rPr lang="ja-JP" altLang="en-US" dirty="0" smtClean="0"/>
              <a:t>Ａ</a:t>
            </a:r>
            <a:r>
              <a:rPr lang="en-US" altLang="ja-JP" dirty="0" smtClean="0"/>
              <a:t>……</a:t>
            </a:r>
            <a:r>
              <a:rPr lang="ja-JP" altLang="en-US" dirty="0" smtClean="0"/>
              <a:t>ペアは｛</a:t>
            </a:r>
            <a:r>
              <a:rPr lang="ja-JP" altLang="en-US" dirty="0" smtClean="0">
                <a:solidFill>
                  <a:srgbClr val="FF0000"/>
                </a:solidFill>
              </a:rPr>
              <a:t>１万</a:t>
            </a:r>
            <a:r>
              <a:rPr lang="ja-JP" altLang="en-US" dirty="0" smtClean="0"/>
              <a:t>、２万｝　　　</a:t>
            </a:r>
            <a:r>
              <a:rPr kumimoji="1" lang="ja-JP" altLang="en-US" dirty="0" smtClean="0"/>
              <a:t>Ｂ</a:t>
            </a:r>
            <a:r>
              <a:rPr kumimoji="1" lang="en-US" altLang="ja-JP" dirty="0" smtClean="0"/>
              <a:t>……</a:t>
            </a:r>
            <a:r>
              <a:rPr lang="ja-JP" altLang="en-US" dirty="0"/>
              <a:t>ペアは</a:t>
            </a:r>
            <a:r>
              <a:rPr lang="ja-JP" altLang="en-US" dirty="0" smtClean="0"/>
              <a:t>｛５千、</a:t>
            </a:r>
            <a:r>
              <a:rPr lang="ja-JP" altLang="en-US" dirty="0" smtClean="0">
                <a:solidFill>
                  <a:srgbClr val="FF0000"/>
                </a:solidFill>
              </a:rPr>
              <a:t>１万</a:t>
            </a:r>
            <a:r>
              <a:rPr lang="ja-JP" altLang="en-US" dirty="0" smtClean="0"/>
              <a:t>｝</a:t>
            </a:r>
            <a:endParaRPr lang="en-US" altLang="ja-JP" dirty="0" smtClean="0"/>
          </a:p>
          <a:p>
            <a:pPr marL="0" lvl="0" indent="0">
              <a:buNone/>
            </a:pPr>
            <a:endParaRPr lang="ja-JP" altLang="en-US" sz="1000" dirty="0" smtClean="0">
              <a:solidFill>
                <a:prstClr val="black"/>
              </a:solidFill>
            </a:endParaRPr>
          </a:p>
          <a:p>
            <a:pPr marL="0" lvl="0" indent="0">
              <a:buNone/>
            </a:pPr>
            <a:r>
              <a:rPr lang="ja-JP" altLang="en-US" dirty="0" smtClean="0">
                <a:solidFill>
                  <a:prstClr val="black"/>
                </a:solidFill>
              </a:rPr>
              <a:t>■ 開封前から、期待値の存在しない設定（一様分布のもとで期待値が無限大に発散）ゆえ、交換による期待値の増減はどうにでも解釈できる　つまり開封・未開封問わず、交換の期待値は不定</a:t>
            </a:r>
          </a:p>
          <a:p>
            <a:pPr marL="0" lvl="0" indent="0">
              <a:buNone/>
            </a:pPr>
            <a:r>
              <a:rPr lang="ja-JP" altLang="en-US" sz="1700" dirty="0" smtClean="0">
                <a:solidFill>
                  <a:prstClr val="black"/>
                </a:solidFill>
              </a:rPr>
              <a:t>　　　　　　　　　　　　　　　　</a:t>
            </a:r>
            <a:r>
              <a:rPr lang="en-US" altLang="ja-JP" sz="1900" dirty="0" smtClean="0">
                <a:solidFill>
                  <a:schemeClr val="accent5">
                    <a:lumMod val="50000"/>
                  </a:schemeClr>
                </a:solidFill>
              </a:rPr>
              <a:t>Chalmers</a:t>
            </a:r>
            <a:r>
              <a:rPr lang="en-US" altLang="ja-JP" sz="1900" dirty="0">
                <a:solidFill>
                  <a:schemeClr val="accent5">
                    <a:lumMod val="50000"/>
                  </a:schemeClr>
                </a:solidFill>
              </a:rPr>
              <a:t>, D.J. 1994. </a:t>
            </a:r>
            <a:r>
              <a:rPr lang="en-US" altLang="ja-JP" sz="1900" dirty="0" smtClean="0">
                <a:solidFill>
                  <a:schemeClr val="accent5">
                    <a:lumMod val="50000"/>
                  </a:schemeClr>
                </a:solidFill>
              </a:rPr>
              <a:t>“The </a:t>
            </a:r>
            <a:r>
              <a:rPr lang="en-US" altLang="ja-JP" sz="1900" dirty="0">
                <a:solidFill>
                  <a:schemeClr val="accent5">
                    <a:lumMod val="50000"/>
                  </a:schemeClr>
                </a:solidFill>
              </a:rPr>
              <a:t>two-envelope paradox: A complete analysis? </a:t>
            </a:r>
            <a:r>
              <a:rPr lang="en-US" altLang="ja-JP" sz="1900" dirty="0" smtClean="0">
                <a:solidFill>
                  <a:schemeClr val="accent5">
                    <a:lumMod val="50000"/>
                  </a:schemeClr>
                </a:solidFill>
              </a:rPr>
              <a:t>“ </a:t>
            </a:r>
            <a:endParaRPr lang="ja-JP" altLang="en-US" sz="1900" dirty="0" smtClean="0">
              <a:solidFill>
                <a:schemeClr val="accent5">
                  <a:lumMod val="50000"/>
                </a:schemeClr>
              </a:solidFill>
            </a:endParaRPr>
          </a:p>
          <a:p>
            <a:pPr marL="0" lvl="0" indent="0">
              <a:buNone/>
            </a:pPr>
            <a:r>
              <a:rPr lang="ja-JP" altLang="en-US" dirty="0" smtClean="0">
                <a:solidFill>
                  <a:prstClr val="black"/>
                </a:solidFill>
              </a:rPr>
              <a:t>■ 比が判明している場合の期待値は相加平均でなく相乗平均を取るべきである　√（５千</a:t>
            </a:r>
            <a:r>
              <a:rPr lang="en-US" altLang="ja-JP" dirty="0" smtClean="0">
                <a:solidFill>
                  <a:prstClr val="black"/>
                </a:solidFill>
              </a:rPr>
              <a:t>×</a:t>
            </a:r>
            <a:r>
              <a:rPr lang="ja-JP" altLang="en-US" dirty="0" smtClean="0">
                <a:solidFill>
                  <a:prstClr val="black"/>
                </a:solidFill>
              </a:rPr>
              <a:t>２万）＝１万</a:t>
            </a:r>
            <a:endParaRPr lang="en-US" altLang="ja-JP" dirty="0" smtClean="0">
              <a:solidFill>
                <a:prstClr val="black"/>
              </a:solidFill>
            </a:endParaRPr>
          </a:p>
          <a:p>
            <a:pPr marL="0" lvl="0" indent="0">
              <a:buNone/>
            </a:pPr>
            <a:r>
              <a:rPr lang="ja-JP" altLang="en-US" sz="2100" dirty="0" smtClean="0">
                <a:solidFill>
                  <a:schemeClr val="accent5">
                    <a:lumMod val="50000"/>
                  </a:schemeClr>
                </a:solidFill>
              </a:rPr>
              <a:t>　　　　　　　　　　　　　　　　田中一之　</a:t>
            </a:r>
            <a:r>
              <a:rPr lang="en-US" altLang="ja-JP" sz="2100" dirty="0" smtClean="0">
                <a:solidFill>
                  <a:schemeClr val="accent5">
                    <a:lumMod val="50000"/>
                  </a:schemeClr>
                </a:solidFill>
              </a:rPr>
              <a:t>2013 『</a:t>
            </a:r>
            <a:r>
              <a:rPr lang="ja-JP" altLang="en-US" sz="2100" dirty="0" smtClean="0">
                <a:solidFill>
                  <a:schemeClr val="accent5">
                    <a:lumMod val="50000"/>
                  </a:schemeClr>
                </a:solidFill>
              </a:rPr>
              <a:t>チューリング</a:t>
            </a:r>
            <a:r>
              <a:rPr lang="ja-JP" altLang="en-US" sz="2100" dirty="0">
                <a:solidFill>
                  <a:schemeClr val="accent5">
                    <a:lumMod val="50000"/>
                  </a:schemeClr>
                </a:solidFill>
              </a:rPr>
              <a:t>と</a:t>
            </a:r>
            <a:r>
              <a:rPr lang="ja-JP" altLang="en-US" sz="2100" dirty="0" smtClean="0">
                <a:solidFill>
                  <a:schemeClr val="accent5">
                    <a:lumMod val="50000"/>
                  </a:schemeClr>
                </a:solidFill>
              </a:rPr>
              <a:t>超パズル</a:t>
            </a:r>
            <a:r>
              <a:rPr lang="en-US" altLang="ja-JP" sz="2100" dirty="0" smtClean="0">
                <a:solidFill>
                  <a:schemeClr val="accent5">
                    <a:lumMod val="50000"/>
                  </a:schemeClr>
                </a:solidFill>
              </a:rPr>
              <a:t>』</a:t>
            </a:r>
            <a:r>
              <a:rPr lang="ja-JP" altLang="en-US" sz="2100" dirty="0" smtClean="0">
                <a:solidFill>
                  <a:schemeClr val="accent5">
                    <a:lumMod val="50000"/>
                  </a:schemeClr>
                </a:solidFill>
              </a:rPr>
              <a:t>東京大学出版会</a:t>
            </a:r>
            <a:endParaRPr lang="en-US" altLang="ja-JP" sz="2100" dirty="0">
              <a:solidFill>
                <a:schemeClr val="accent5">
                  <a:lumMod val="50000"/>
                </a:schemeClr>
              </a:solidFill>
            </a:endParaRPr>
          </a:p>
          <a:p>
            <a:pPr marL="0" lvl="0" indent="0">
              <a:buNone/>
            </a:pPr>
            <a:r>
              <a:rPr lang="ja-JP" altLang="en-US" dirty="0" smtClean="0">
                <a:solidFill>
                  <a:prstClr val="black"/>
                </a:solidFill>
              </a:rPr>
              <a:t>■ 値の分布の密度が金額に反比例する</a:t>
            </a:r>
            <a:r>
              <a:rPr lang="ja-JP" altLang="en-US" dirty="0">
                <a:solidFill>
                  <a:prstClr val="black"/>
                </a:solidFill>
              </a:rPr>
              <a:t>ため</a:t>
            </a:r>
            <a:r>
              <a:rPr lang="ja-JP" altLang="en-US" dirty="0" smtClean="0">
                <a:solidFill>
                  <a:prstClr val="black"/>
                </a:solidFill>
              </a:rPr>
              <a:t>、　　　　</a:t>
            </a:r>
            <a:r>
              <a:rPr lang="ja-JP" altLang="en-US" dirty="0">
                <a:solidFill>
                  <a:prstClr val="black"/>
                </a:solidFill>
              </a:rPr>
              <a:t>　Ｐ（Ａ）</a:t>
            </a:r>
            <a:r>
              <a:rPr lang="ja-JP" altLang="en-US" dirty="0" smtClean="0">
                <a:solidFill>
                  <a:prstClr val="black"/>
                </a:solidFill>
              </a:rPr>
              <a:t>＝１／３　Ｐ（Ｂ</a:t>
            </a:r>
            <a:r>
              <a:rPr lang="ja-JP" altLang="en-US" dirty="0">
                <a:solidFill>
                  <a:prstClr val="black"/>
                </a:solidFill>
              </a:rPr>
              <a:t>）</a:t>
            </a:r>
            <a:r>
              <a:rPr lang="ja-JP" altLang="en-US" dirty="0" smtClean="0">
                <a:solidFill>
                  <a:prstClr val="black"/>
                </a:solidFill>
              </a:rPr>
              <a:t>＝２／</a:t>
            </a:r>
            <a:r>
              <a:rPr lang="ja-JP" altLang="en-US" dirty="0">
                <a:solidFill>
                  <a:prstClr val="black"/>
                </a:solidFill>
              </a:rPr>
              <a:t>３</a:t>
            </a:r>
            <a:r>
              <a:rPr lang="ja-JP" altLang="en-US" dirty="0" smtClean="0">
                <a:solidFill>
                  <a:prstClr val="black"/>
                </a:solidFill>
              </a:rPr>
              <a:t>　　よって交換の期待値は</a:t>
            </a:r>
            <a:r>
              <a:rPr lang="ja-JP" altLang="en-US" dirty="0">
                <a:solidFill>
                  <a:prstClr val="black"/>
                </a:solidFill>
              </a:rPr>
              <a:t>　２万／３＋</a:t>
            </a:r>
            <a:r>
              <a:rPr lang="ja-JP" altLang="en-US" dirty="0" smtClean="0">
                <a:solidFill>
                  <a:prstClr val="black"/>
                </a:solidFill>
              </a:rPr>
              <a:t>２</a:t>
            </a:r>
            <a:r>
              <a:rPr lang="en-US" altLang="ja-JP" dirty="0" smtClean="0">
                <a:solidFill>
                  <a:prstClr val="black"/>
                </a:solidFill>
              </a:rPr>
              <a:t>×</a:t>
            </a:r>
            <a:r>
              <a:rPr lang="ja-JP" altLang="en-US" dirty="0" smtClean="0">
                <a:solidFill>
                  <a:prstClr val="black"/>
                </a:solidFill>
              </a:rPr>
              <a:t>５千／３＝１万</a:t>
            </a:r>
          </a:p>
          <a:p>
            <a:pPr marL="0" indent="0">
              <a:buNone/>
            </a:pPr>
            <a:r>
              <a:rPr lang="ja-JP" altLang="en-US" sz="2100" dirty="0" smtClean="0"/>
              <a:t>　　　　　　　　　　　　　　　　</a:t>
            </a:r>
            <a:r>
              <a:rPr lang="ja-JP" altLang="en-US" sz="2100" dirty="0" smtClean="0">
                <a:solidFill>
                  <a:schemeClr val="accent5">
                    <a:lumMod val="50000"/>
                  </a:schemeClr>
                </a:solidFill>
              </a:rPr>
              <a:t>富永裕久　</a:t>
            </a:r>
            <a:r>
              <a:rPr lang="en-US" altLang="ja-JP" sz="2100" dirty="0" smtClean="0">
                <a:solidFill>
                  <a:schemeClr val="accent5">
                    <a:lumMod val="50000"/>
                  </a:schemeClr>
                </a:solidFill>
              </a:rPr>
              <a:t>2004 『</a:t>
            </a:r>
            <a:r>
              <a:rPr lang="ja-JP" altLang="en-US" sz="2100" dirty="0">
                <a:solidFill>
                  <a:schemeClr val="accent5">
                    <a:lumMod val="50000"/>
                  </a:schemeClr>
                </a:solidFill>
              </a:rPr>
              <a:t>図解雑学 パラドクス </a:t>
            </a:r>
            <a:r>
              <a:rPr lang="en-US" altLang="ja-JP" sz="2100" dirty="0" smtClean="0">
                <a:solidFill>
                  <a:schemeClr val="accent5">
                    <a:lumMod val="50000"/>
                  </a:schemeClr>
                </a:solidFill>
              </a:rPr>
              <a:t>』</a:t>
            </a:r>
            <a:r>
              <a:rPr lang="ja-JP" altLang="en-US" sz="2100" dirty="0" smtClean="0">
                <a:solidFill>
                  <a:schemeClr val="accent5">
                    <a:lumMod val="50000"/>
                  </a:schemeClr>
                </a:solidFill>
              </a:rPr>
              <a:t>ナツメ社</a:t>
            </a:r>
            <a:endParaRPr lang="en-US" altLang="ja-JP" b="1" dirty="0">
              <a:solidFill>
                <a:schemeClr val="accent5">
                  <a:lumMod val="50000"/>
                </a:schemeClr>
              </a:solidFill>
            </a:endParaRPr>
          </a:p>
        </p:txBody>
      </p:sp>
      <p:sp>
        <p:nvSpPr>
          <p:cNvPr id="4" name="正方形/長方形 3"/>
          <p:cNvSpPr/>
          <p:nvPr/>
        </p:nvSpPr>
        <p:spPr>
          <a:xfrm>
            <a:off x="1756832" y="188640"/>
            <a:ext cx="5904656" cy="57606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pPr>
            <a:r>
              <a:rPr lang="ja-JP" altLang="en-US" sz="3200" b="1" dirty="0" smtClean="0">
                <a:solidFill>
                  <a:srgbClr val="0070C0"/>
                </a:solidFill>
              </a:rPr>
              <a:t>  二</a:t>
            </a:r>
            <a:r>
              <a:rPr lang="ja-JP" altLang="en-US" sz="3200" b="1" dirty="0">
                <a:solidFill>
                  <a:srgbClr val="0070C0"/>
                </a:solidFill>
              </a:rPr>
              <a:t>封筒問題　</a:t>
            </a:r>
            <a:r>
              <a:rPr lang="ja-JP" altLang="en-US" sz="3200" b="1" dirty="0">
                <a:solidFill>
                  <a:srgbClr val="7030A0"/>
                </a:solidFill>
              </a:rPr>
              <a:t>誤った解決</a:t>
            </a:r>
            <a:r>
              <a:rPr lang="en-US" altLang="ja-JP" sz="3200" b="1" dirty="0" smtClean="0">
                <a:solidFill>
                  <a:srgbClr val="7030A0"/>
                </a:solidFill>
              </a:rPr>
              <a:t>Part2</a:t>
            </a:r>
            <a:endParaRPr lang="ja-JP" altLang="en-US" sz="1000" dirty="0">
              <a:solidFill>
                <a:srgbClr val="7030A0"/>
              </a:solidFill>
            </a:endParaRPr>
          </a:p>
        </p:txBody>
      </p:sp>
      <p:sp>
        <p:nvSpPr>
          <p:cNvPr id="5" name="テキスト ボックス 4"/>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52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4624"/>
            <a:ext cx="8712968" cy="1440160"/>
          </a:xfrm>
        </p:spPr>
        <p:txBody>
          <a:bodyPr>
            <a:normAutofit fontScale="90000"/>
          </a:bodyPr>
          <a:lstStyle/>
          <a:p>
            <a:r>
              <a:rPr lang="en-US" altLang="ja-JP" b="1" dirty="0">
                <a:solidFill>
                  <a:schemeClr val="tx2"/>
                </a:solidFill>
              </a:rPr>
              <a:t>Two envelopes </a:t>
            </a:r>
            <a:r>
              <a:rPr lang="en-US" altLang="ja-JP" b="1" dirty="0" smtClean="0">
                <a:solidFill>
                  <a:schemeClr val="tx2"/>
                </a:solidFill>
              </a:rPr>
              <a:t>problem</a:t>
            </a:r>
            <a:r>
              <a:rPr lang="en-US" altLang="ja-JP" b="1" dirty="0" smtClean="0">
                <a:solidFill>
                  <a:srgbClr val="7030A0"/>
                </a:solidFill>
              </a:rPr>
              <a:t/>
            </a:r>
            <a:br>
              <a:rPr lang="en-US" altLang="ja-JP" b="1" dirty="0" smtClean="0">
                <a:solidFill>
                  <a:srgbClr val="7030A0"/>
                </a:solidFill>
              </a:rPr>
            </a:br>
            <a:r>
              <a:rPr lang="ja-JP" altLang="en-US" sz="3200" b="1" dirty="0" smtClean="0">
                <a:solidFill>
                  <a:srgbClr val="7030A0"/>
                </a:solidFill>
              </a:rPr>
              <a:t>～主観的に自分はいかなる可能世界にいるのか～</a:t>
            </a:r>
            <a:r>
              <a:rPr lang="en-US" altLang="ja-JP" sz="3200" b="1" dirty="0" smtClean="0">
                <a:solidFill>
                  <a:srgbClr val="7030A0"/>
                </a:solidFill>
              </a:rPr>
              <a:t> </a:t>
            </a:r>
            <a:r>
              <a:rPr kumimoji="1" lang="en-US" altLang="ja-JP" sz="3200" b="1" dirty="0" smtClean="0">
                <a:solidFill>
                  <a:srgbClr val="7030A0"/>
                </a:solidFill>
              </a:rPr>
              <a:t> </a:t>
            </a:r>
            <a:endParaRPr kumimoji="1" lang="ja-JP" altLang="en-US" sz="3200" b="1" dirty="0">
              <a:solidFill>
                <a:srgbClr val="7030A0"/>
              </a:solidFill>
            </a:endParaRPr>
          </a:p>
        </p:txBody>
      </p:sp>
      <p:sp>
        <p:nvSpPr>
          <p:cNvPr id="3" name="コンテンツ プレースホルダー 2"/>
          <p:cNvSpPr>
            <a:spLocks noGrp="1"/>
          </p:cNvSpPr>
          <p:nvPr>
            <p:ph idx="1"/>
          </p:nvPr>
        </p:nvSpPr>
        <p:spPr>
          <a:xfrm>
            <a:off x="467544" y="1772816"/>
            <a:ext cx="8229600" cy="5013176"/>
          </a:xfrm>
        </p:spPr>
        <p:txBody>
          <a:bodyPr>
            <a:normAutofit fontScale="92500" lnSpcReduction="10000"/>
          </a:bodyPr>
          <a:lstStyle/>
          <a:p>
            <a:pPr marL="0" indent="0">
              <a:buNone/>
            </a:pPr>
            <a:r>
              <a:rPr lang="en-US" altLang="ja-JP" b="1" dirty="0"/>
              <a:t> John Keats </a:t>
            </a:r>
            <a:endParaRPr lang="en-US" altLang="ja-JP" b="1" dirty="0" smtClean="0"/>
          </a:p>
          <a:p>
            <a:pPr marL="0" indent="0">
              <a:buNone/>
            </a:pPr>
            <a:r>
              <a:rPr lang="ja-JP" altLang="en-US" b="1" dirty="0" smtClean="0"/>
              <a:t>　　　　　　</a:t>
            </a:r>
            <a:r>
              <a:rPr lang="en-US" altLang="ja-JP" b="1" dirty="0" smtClean="0"/>
              <a:t>Ode </a:t>
            </a:r>
            <a:r>
              <a:rPr lang="en-US" altLang="ja-JP" b="1" dirty="0"/>
              <a:t>on a Grecian </a:t>
            </a:r>
            <a:r>
              <a:rPr lang="en-US" altLang="ja-JP" b="1" dirty="0" smtClean="0"/>
              <a:t>Urn</a:t>
            </a:r>
            <a:r>
              <a:rPr lang="ja-JP" altLang="en-US" b="1" dirty="0" smtClean="0"/>
              <a:t>　　</a:t>
            </a:r>
            <a:r>
              <a:rPr lang="en-US" altLang="ja-JP" b="1" dirty="0" smtClean="0"/>
              <a:t>(1819)</a:t>
            </a:r>
            <a:endParaRPr lang="en-US" altLang="ja-JP" b="1" dirty="0"/>
          </a:p>
          <a:p>
            <a:pPr marL="0" indent="0">
              <a:buNone/>
            </a:pPr>
            <a:r>
              <a:rPr lang="en-US" altLang="ja-JP" dirty="0"/>
              <a:t>Heard melodies are sweet, but those unheard</a:t>
            </a:r>
            <a:br>
              <a:rPr lang="en-US" altLang="ja-JP" dirty="0"/>
            </a:br>
            <a:r>
              <a:rPr lang="en-US" altLang="ja-JP" dirty="0"/>
              <a:t>Are sweeter; therefore, ye soft pipes, play on;</a:t>
            </a:r>
            <a:br>
              <a:rPr lang="en-US" altLang="ja-JP" dirty="0"/>
            </a:br>
            <a:r>
              <a:rPr lang="en-US" altLang="ja-JP" dirty="0"/>
              <a:t>Not to the sensual ear, but, more endear'd,</a:t>
            </a:r>
            <a:br>
              <a:rPr lang="en-US" altLang="ja-JP" dirty="0"/>
            </a:br>
            <a:r>
              <a:rPr lang="en-US" altLang="ja-JP" dirty="0"/>
              <a:t>Pipe to the spirit ditties of no tone</a:t>
            </a:r>
            <a:r>
              <a:rPr lang="en-US" altLang="ja-JP" dirty="0" smtClean="0"/>
              <a:t>:</a:t>
            </a:r>
          </a:p>
          <a:p>
            <a:pPr marL="0" indent="0">
              <a:buNone/>
            </a:pPr>
            <a:r>
              <a:rPr lang="en-US" altLang="ja-JP" dirty="0"/>
              <a:t> </a:t>
            </a:r>
            <a:r>
              <a:rPr lang="en-US" altLang="ja-JP" dirty="0" smtClean="0"/>
              <a:t>   </a:t>
            </a:r>
            <a:r>
              <a:rPr lang="ja-JP" altLang="en-US" dirty="0" smtClean="0"/>
              <a:t>　　　　　　　　　　　　　　　　　　</a:t>
            </a:r>
            <a:r>
              <a:rPr lang="en-US" altLang="ja-JP" dirty="0" smtClean="0"/>
              <a:t>(</a:t>
            </a:r>
            <a:r>
              <a:rPr lang="en-US" altLang="ja-JP" dirty="0"/>
              <a:t>lines 11–14)</a:t>
            </a:r>
            <a:r>
              <a:rPr lang="en-US" altLang="ja-JP" b="1" dirty="0" smtClean="0"/>
              <a:t> </a:t>
            </a:r>
            <a:endParaRPr lang="ja-JP" altLang="en-US" b="1" dirty="0" smtClean="0"/>
          </a:p>
          <a:p>
            <a:pPr marL="0" indent="0">
              <a:buNone/>
            </a:pPr>
            <a:r>
              <a:rPr kumimoji="1" lang="ja-JP" altLang="en-US" b="1" dirty="0" smtClean="0"/>
              <a:t>世阿弥</a:t>
            </a:r>
          </a:p>
          <a:p>
            <a:pPr marL="0" indent="0">
              <a:buNone/>
            </a:pPr>
            <a:r>
              <a:rPr lang="ja-JP" altLang="en-US" b="1" dirty="0"/>
              <a:t>　</a:t>
            </a:r>
            <a:r>
              <a:rPr lang="ja-JP" altLang="en-US" b="1" dirty="0" smtClean="0"/>
              <a:t>　　　　　</a:t>
            </a:r>
            <a:r>
              <a:rPr lang="en-US" altLang="ja-JP" b="1" dirty="0" smtClean="0"/>
              <a:t>『</a:t>
            </a:r>
            <a:r>
              <a:rPr lang="ja-JP" altLang="en-US" b="1" dirty="0"/>
              <a:t>風姿花伝</a:t>
            </a:r>
            <a:r>
              <a:rPr lang="en-US" altLang="ja-JP" b="1" dirty="0"/>
              <a:t>』</a:t>
            </a:r>
            <a:endParaRPr kumimoji="1" lang="ja-JP" altLang="en-US" b="1" dirty="0" smtClean="0"/>
          </a:p>
          <a:p>
            <a:pPr marL="0" indent="0">
              <a:buNone/>
            </a:pPr>
            <a:r>
              <a:rPr lang="ja-JP" altLang="en-US" b="1" dirty="0"/>
              <a:t>　</a:t>
            </a:r>
            <a:r>
              <a:rPr lang="ja-JP" altLang="en-US" dirty="0"/>
              <a:t>秘すれば花なり、秘せずば花なるべ</a:t>
            </a:r>
            <a:r>
              <a:rPr lang="ja-JP" altLang="en-US" dirty="0" smtClean="0"/>
              <a:t>からず</a:t>
            </a:r>
            <a:r>
              <a:rPr kumimoji="1" lang="ja-JP" altLang="en-US" dirty="0" smtClean="0"/>
              <a:t>　　　　　　　　　　　　　</a:t>
            </a:r>
            <a:endParaRPr kumimoji="1" lang="ja-JP" altLang="en-US" dirty="0"/>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33537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148036" y="5376996"/>
            <a:ext cx="1008112" cy="227660"/>
          </a:xfrm>
          <a:prstGeom prst="roundRect">
            <a:avLst/>
          </a:prstGeom>
          <a:solidFill>
            <a:srgbClr val="FFFF9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1115616" y="5376996"/>
            <a:ext cx="1008112" cy="216024"/>
          </a:xfrm>
          <a:prstGeom prst="roundRect">
            <a:avLst/>
          </a:prstGeom>
          <a:solidFill>
            <a:srgbClr val="FFFF9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746366" y="6226224"/>
            <a:ext cx="973028" cy="222840"/>
          </a:xfrm>
          <a:prstGeom prst="rect">
            <a:avLst/>
          </a:prstGeom>
          <a:solidFill>
            <a:srgbClr val="00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196772" y="4716740"/>
            <a:ext cx="2995304" cy="224428"/>
          </a:xfrm>
          <a:prstGeom prst="round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7596336" y="3861048"/>
            <a:ext cx="914400" cy="289178"/>
          </a:xfrm>
          <a:prstGeom prst="rect">
            <a:avLst/>
          </a:prstGeom>
          <a:solidFill>
            <a:srgbClr val="FFFF00">
              <a:alpha val="5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7596336" y="4250030"/>
            <a:ext cx="914400" cy="289178"/>
          </a:xfrm>
          <a:prstGeom prst="rect">
            <a:avLst/>
          </a:prstGeom>
          <a:solidFill>
            <a:srgbClr val="FFFF00">
              <a:alpha val="5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08544" y="5655468"/>
            <a:ext cx="3024336" cy="239296"/>
          </a:xfrm>
          <a:prstGeom prst="rect">
            <a:avLst/>
          </a:prstGeom>
          <a:solidFill>
            <a:srgbClr val="00FF00">
              <a:alpha val="20000"/>
            </a:srgb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547664" y="4221088"/>
            <a:ext cx="2232248" cy="318120"/>
          </a:xfrm>
          <a:prstGeom prst="rect">
            <a:avLst/>
          </a:prstGeom>
          <a:solidFill>
            <a:srgbClr val="00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716016" y="4221088"/>
            <a:ext cx="2232248" cy="31812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716016" y="3861048"/>
            <a:ext cx="2232248" cy="285740"/>
          </a:xfrm>
          <a:prstGeom prst="rect">
            <a:avLst/>
          </a:prstGeom>
          <a:solidFill>
            <a:srgbClr val="00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FF"/>
              </a:solidFill>
            </a:endParaRPr>
          </a:p>
        </p:txBody>
      </p:sp>
      <p:sp>
        <p:nvSpPr>
          <p:cNvPr id="4" name="正方形/長方形 3"/>
          <p:cNvSpPr/>
          <p:nvPr/>
        </p:nvSpPr>
        <p:spPr>
          <a:xfrm>
            <a:off x="1547664" y="3861048"/>
            <a:ext cx="2232248" cy="28574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67544" y="260648"/>
            <a:ext cx="8229600" cy="274042"/>
          </a:xfrm>
        </p:spPr>
        <p:txBody>
          <a:bodyPr>
            <a:normAutofit fontScale="90000"/>
          </a:bodyPr>
          <a:lstStyle/>
          <a:p>
            <a:r>
              <a:rPr kumimoji="1" lang="ja-JP" altLang="en-US" dirty="0" smtClean="0">
                <a:solidFill>
                  <a:schemeClr val="accent5">
                    <a:lumMod val="75000"/>
                  </a:schemeClr>
                </a:solidFill>
              </a:rPr>
              <a:t>もうひとつの「２封筒問題」</a:t>
            </a:r>
            <a:endParaRPr kumimoji="1" lang="ja-JP" altLang="en-US" dirty="0">
              <a:solidFill>
                <a:schemeClr val="accent5">
                  <a:lumMod val="75000"/>
                </a:schemeClr>
              </a:solidFill>
            </a:endParaRPr>
          </a:p>
        </p:txBody>
      </p:sp>
      <p:sp>
        <p:nvSpPr>
          <p:cNvPr id="3" name="コンテンツ プレースホルダー 2"/>
          <p:cNvSpPr>
            <a:spLocks noGrp="1"/>
          </p:cNvSpPr>
          <p:nvPr>
            <p:ph idx="1"/>
          </p:nvPr>
        </p:nvSpPr>
        <p:spPr>
          <a:xfrm>
            <a:off x="0" y="692696"/>
            <a:ext cx="9144000" cy="6165304"/>
          </a:xfrm>
        </p:spPr>
        <p:txBody>
          <a:bodyPr>
            <a:normAutofit fontScale="92500" lnSpcReduction="20000"/>
          </a:bodyPr>
          <a:lstStyle/>
          <a:p>
            <a:pPr marL="0" indent="0">
              <a:buNone/>
            </a:pPr>
            <a:r>
              <a:rPr kumimoji="1" lang="ja-JP" altLang="en-US" sz="2000" dirty="0" smtClean="0"/>
              <a:t>　</a:t>
            </a:r>
          </a:p>
          <a:p>
            <a:pPr marL="0" indent="0">
              <a:buNone/>
            </a:pPr>
            <a:r>
              <a:rPr lang="ja-JP" altLang="en-US" sz="2000" dirty="0"/>
              <a:t>　</a:t>
            </a:r>
            <a:r>
              <a:rPr kumimoji="1" lang="ja-JP" altLang="en-US" sz="2200" dirty="0" smtClean="0"/>
              <a:t>あなたは最新の心理テストを受けた後、次のゲームに挑戦する権利を得る。</a:t>
            </a:r>
          </a:p>
          <a:p>
            <a:pPr marL="0" indent="0">
              <a:buNone/>
            </a:pPr>
            <a:r>
              <a:rPr kumimoji="1" lang="ja-JP" altLang="en-US" sz="2200" dirty="0" smtClean="0"/>
              <a:t>　２つの封筒Ａ、Ｂのうち</a:t>
            </a:r>
            <a:r>
              <a:rPr kumimoji="1" lang="ja-JP" altLang="en-US" sz="2200" b="1" dirty="0" smtClean="0">
                <a:solidFill>
                  <a:srgbClr val="C00000"/>
                </a:solidFill>
              </a:rPr>
              <a:t>Ａには</a:t>
            </a:r>
            <a:r>
              <a:rPr kumimoji="1" lang="en-US" altLang="ja-JP" sz="2200" b="1" dirty="0" smtClean="0">
                <a:solidFill>
                  <a:srgbClr val="C00000"/>
                </a:solidFill>
              </a:rPr>
              <a:t>10</a:t>
            </a:r>
            <a:r>
              <a:rPr kumimoji="1" lang="ja-JP" altLang="en-US" sz="2200" b="1" dirty="0" smtClean="0">
                <a:solidFill>
                  <a:srgbClr val="C00000"/>
                </a:solidFill>
              </a:rPr>
              <a:t>万円、Ｂには０円か</a:t>
            </a:r>
            <a:r>
              <a:rPr kumimoji="1" lang="en-US" altLang="ja-JP" sz="2200" b="1" dirty="0" smtClean="0">
                <a:solidFill>
                  <a:srgbClr val="C00000"/>
                </a:solidFill>
              </a:rPr>
              <a:t>100</a:t>
            </a:r>
            <a:r>
              <a:rPr kumimoji="1" lang="ja-JP" altLang="en-US" sz="2200" b="1" dirty="0" smtClean="0">
                <a:solidFill>
                  <a:srgbClr val="C00000"/>
                </a:solidFill>
              </a:rPr>
              <a:t>万円</a:t>
            </a:r>
            <a:r>
              <a:rPr kumimoji="1" lang="ja-JP" altLang="en-US" sz="2200" dirty="0" smtClean="0"/>
              <a:t>が入っている。</a:t>
            </a:r>
            <a:endParaRPr kumimoji="1" lang="en-US" altLang="ja-JP" sz="2200" dirty="0" smtClean="0"/>
          </a:p>
          <a:p>
            <a:pPr marL="0" indent="0">
              <a:buNone/>
            </a:pPr>
            <a:r>
              <a:rPr kumimoji="1" lang="ja-JP" altLang="en-US" sz="2200" dirty="0" smtClean="0"/>
              <a:t>　あなたはＡ、Ｂ両方を取ることもでき、Ｂだけ取ることもできる。</a:t>
            </a:r>
          </a:p>
          <a:p>
            <a:pPr marL="0" indent="0">
              <a:buNone/>
            </a:pPr>
            <a:r>
              <a:rPr lang="ja-JP" altLang="en-US" sz="2200" dirty="0"/>
              <a:t>　</a:t>
            </a:r>
            <a:r>
              <a:rPr kumimoji="1" lang="ja-JP" altLang="en-US" sz="2200" dirty="0" smtClean="0"/>
              <a:t>取った金はもらえる。ただしＢの中身は次のように設定されている。</a:t>
            </a:r>
          </a:p>
          <a:p>
            <a:pPr marL="0" indent="0">
              <a:buNone/>
            </a:pPr>
            <a:r>
              <a:rPr lang="ja-JP" altLang="en-US" sz="2200" dirty="0"/>
              <a:t>　</a:t>
            </a:r>
            <a:r>
              <a:rPr lang="ja-JP" altLang="en-US" sz="2200" dirty="0" smtClean="0"/>
              <a:t>・心理テストの結果、</a:t>
            </a:r>
            <a:r>
              <a:rPr lang="ja-JP" altLang="en-US" sz="2200" b="1" dirty="0" smtClean="0">
                <a:solidFill>
                  <a:srgbClr val="C00000"/>
                </a:solidFill>
              </a:rPr>
              <a:t>「Ａ、Ｂ両方を取る性格だ」と診断された場合、Ｂの中身は０円</a:t>
            </a:r>
            <a:r>
              <a:rPr lang="ja-JP" altLang="en-US" sz="2200" dirty="0" smtClean="0"/>
              <a:t>。</a:t>
            </a:r>
          </a:p>
          <a:p>
            <a:pPr marL="0" indent="0">
              <a:buNone/>
            </a:pPr>
            <a:r>
              <a:rPr kumimoji="1" lang="ja-JP" altLang="en-US" sz="2200" dirty="0"/>
              <a:t>　</a:t>
            </a:r>
            <a:r>
              <a:rPr kumimoji="1" lang="ja-JP" altLang="en-US" sz="2200" dirty="0" smtClean="0"/>
              <a:t>・心理テストの結果、</a:t>
            </a:r>
            <a:r>
              <a:rPr kumimoji="1" lang="ja-JP" altLang="en-US" sz="2200" b="1" dirty="0" smtClean="0">
                <a:solidFill>
                  <a:srgbClr val="C00000"/>
                </a:solidFill>
              </a:rPr>
              <a:t>「Ｂだけ取る性格だ」と診断された場合、Ｂの中身は</a:t>
            </a:r>
            <a:r>
              <a:rPr lang="en-US" altLang="ja-JP" sz="2200" b="1" dirty="0">
                <a:solidFill>
                  <a:srgbClr val="C00000"/>
                </a:solidFill>
              </a:rPr>
              <a:t>100</a:t>
            </a:r>
            <a:r>
              <a:rPr lang="ja-JP" altLang="en-US" sz="2200" b="1" dirty="0">
                <a:solidFill>
                  <a:srgbClr val="C00000"/>
                </a:solidFill>
              </a:rPr>
              <a:t>万</a:t>
            </a:r>
            <a:r>
              <a:rPr lang="ja-JP" altLang="en-US" sz="2200" b="1" dirty="0" smtClean="0">
                <a:solidFill>
                  <a:srgbClr val="C00000"/>
                </a:solidFill>
              </a:rPr>
              <a:t>円</a:t>
            </a:r>
            <a:r>
              <a:rPr lang="ja-JP" altLang="en-US" sz="2200" dirty="0" smtClean="0"/>
              <a:t>。</a:t>
            </a:r>
          </a:p>
          <a:p>
            <a:pPr marL="0" indent="0">
              <a:buNone/>
            </a:pPr>
            <a:r>
              <a:rPr kumimoji="1" lang="ja-JP" altLang="en-US" sz="2200" dirty="0"/>
              <a:t>　</a:t>
            </a:r>
            <a:r>
              <a:rPr kumimoji="1" lang="ja-JP" altLang="en-US" sz="2200" dirty="0" smtClean="0"/>
              <a:t>この心理テストは、的中率が</a:t>
            </a:r>
            <a:r>
              <a:rPr kumimoji="1" lang="en-US" altLang="ja-JP" sz="2200" dirty="0" smtClean="0"/>
              <a:t>99</a:t>
            </a:r>
            <a:r>
              <a:rPr kumimoji="1" lang="ja-JP" altLang="en-US" sz="2200" dirty="0" smtClean="0"/>
              <a:t>パ</a:t>
            </a:r>
            <a:r>
              <a:rPr kumimoji="1" lang="en-US" altLang="ja-JP" sz="2200" dirty="0" smtClean="0"/>
              <a:t>―</a:t>
            </a:r>
            <a:r>
              <a:rPr kumimoji="1" lang="ja-JP" altLang="en-US" sz="2200" dirty="0" smtClean="0"/>
              <a:t>セント。</a:t>
            </a:r>
          </a:p>
          <a:p>
            <a:pPr marL="0" indent="0">
              <a:buNone/>
            </a:pPr>
            <a:r>
              <a:rPr lang="ja-JP" altLang="en-US" sz="2200" dirty="0"/>
              <a:t>　</a:t>
            </a:r>
            <a:r>
              <a:rPr kumimoji="1" lang="ja-JP" altLang="en-US" sz="2200" dirty="0" smtClean="0"/>
              <a:t>すなわち、選択と獲得金額の間に、次のような対応表が成立する。</a:t>
            </a:r>
          </a:p>
          <a:p>
            <a:pPr marL="0" indent="0">
              <a:buNone/>
            </a:pPr>
            <a:endParaRPr lang="ja-JP" altLang="en-US" sz="1100" dirty="0" smtClean="0"/>
          </a:p>
          <a:p>
            <a:pPr marL="0" indent="0">
              <a:buNone/>
            </a:pPr>
            <a:r>
              <a:rPr lang="ja-JP" altLang="en-US" sz="2200" dirty="0" smtClean="0"/>
              <a:t>　　　　　　　　参加者</a:t>
            </a:r>
            <a:r>
              <a:rPr lang="en-US" altLang="ja-JP" sz="2200" dirty="0" smtClean="0"/>
              <a:t>1000</a:t>
            </a:r>
            <a:r>
              <a:rPr lang="ja-JP" altLang="en-US" sz="2200" dirty="0" smtClean="0"/>
              <a:t>人中</a:t>
            </a:r>
            <a:r>
              <a:rPr lang="en-US" altLang="ja-JP" sz="2200" dirty="0" smtClean="0"/>
              <a:t>990</a:t>
            </a:r>
            <a:r>
              <a:rPr lang="ja-JP" altLang="en-US" sz="2200" dirty="0" smtClean="0"/>
              <a:t>人　　　　</a:t>
            </a:r>
            <a:r>
              <a:rPr lang="ja-JP" altLang="en-US" sz="2200" dirty="0" smtClean="0">
                <a:solidFill>
                  <a:prstClr val="black"/>
                </a:solidFill>
              </a:rPr>
              <a:t>参加者</a:t>
            </a:r>
            <a:r>
              <a:rPr lang="en-US" altLang="ja-JP" sz="2200" dirty="0">
                <a:solidFill>
                  <a:prstClr val="black"/>
                </a:solidFill>
              </a:rPr>
              <a:t>1000</a:t>
            </a:r>
            <a:r>
              <a:rPr lang="ja-JP" altLang="en-US" sz="2200" dirty="0" smtClean="0">
                <a:solidFill>
                  <a:prstClr val="black"/>
                </a:solidFill>
              </a:rPr>
              <a:t>人中</a:t>
            </a:r>
            <a:r>
              <a:rPr lang="en-US" altLang="ja-JP" sz="2200" dirty="0" smtClean="0">
                <a:solidFill>
                  <a:prstClr val="black"/>
                </a:solidFill>
              </a:rPr>
              <a:t>10</a:t>
            </a:r>
            <a:r>
              <a:rPr lang="ja-JP" altLang="en-US" sz="2200" dirty="0" smtClean="0">
                <a:solidFill>
                  <a:prstClr val="black"/>
                </a:solidFill>
              </a:rPr>
              <a:t>人　　　　（期待値）</a:t>
            </a:r>
            <a:endParaRPr kumimoji="1" lang="ja-JP" altLang="en-US" sz="2200" dirty="0" smtClean="0"/>
          </a:p>
          <a:p>
            <a:pPr marL="0" indent="0">
              <a:buNone/>
            </a:pPr>
            <a:r>
              <a:rPr kumimoji="1" lang="ja-JP" altLang="en-US" sz="2200" dirty="0" smtClean="0"/>
              <a:t>　　Ａ＆Ｂ　　　　　</a:t>
            </a:r>
            <a:r>
              <a:rPr lang="en-US" altLang="ja-JP" sz="2200" b="1" dirty="0">
                <a:solidFill>
                  <a:srgbClr val="002060"/>
                </a:solidFill>
              </a:rPr>
              <a:t>10</a:t>
            </a:r>
            <a:r>
              <a:rPr lang="ja-JP" altLang="en-US" sz="2200" b="1" dirty="0">
                <a:solidFill>
                  <a:srgbClr val="002060"/>
                </a:solidFill>
              </a:rPr>
              <a:t>万</a:t>
            </a:r>
            <a:r>
              <a:rPr lang="ja-JP" altLang="en-US" sz="2200" b="1" dirty="0" smtClean="0">
                <a:solidFill>
                  <a:srgbClr val="002060"/>
                </a:solidFill>
              </a:rPr>
              <a:t>円＋０円　　　　　　　　　</a:t>
            </a:r>
            <a:r>
              <a:rPr lang="en-US" altLang="ja-JP" sz="2200" b="1" dirty="0" smtClean="0">
                <a:solidFill>
                  <a:srgbClr val="002060"/>
                </a:solidFill>
              </a:rPr>
              <a:t>10</a:t>
            </a:r>
            <a:r>
              <a:rPr lang="ja-JP" altLang="en-US" sz="2200" b="1" dirty="0">
                <a:solidFill>
                  <a:srgbClr val="002060"/>
                </a:solidFill>
              </a:rPr>
              <a:t>万円</a:t>
            </a:r>
            <a:r>
              <a:rPr lang="ja-JP" altLang="en-US" sz="2200" b="1" dirty="0" smtClean="0">
                <a:solidFill>
                  <a:srgbClr val="002060"/>
                </a:solidFill>
              </a:rPr>
              <a:t>＋</a:t>
            </a:r>
            <a:r>
              <a:rPr lang="en-US" altLang="ja-JP" sz="2200" b="1" dirty="0" smtClean="0">
                <a:solidFill>
                  <a:srgbClr val="002060"/>
                </a:solidFill>
              </a:rPr>
              <a:t>100</a:t>
            </a:r>
            <a:r>
              <a:rPr lang="ja-JP" altLang="en-US" sz="2200" b="1" dirty="0" smtClean="0">
                <a:solidFill>
                  <a:srgbClr val="002060"/>
                </a:solidFill>
              </a:rPr>
              <a:t>万円　　　　　</a:t>
            </a:r>
            <a:r>
              <a:rPr lang="en-US" altLang="ja-JP" sz="2200" b="1" dirty="0" smtClean="0">
                <a:solidFill>
                  <a:srgbClr val="FF00FF"/>
                </a:solidFill>
              </a:rPr>
              <a:t>11</a:t>
            </a:r>
            <a:r>
              <a:rPr lang="ja-JP" altLang="en-US" sz="2200" b="1" dirty="0" smtClean="0">
                <a:solidFill>
                  <a:srgbClr val="FF00FF"/>
                </a:solidFill>
              </a:rPr>
              <a:t>万円</a:t>
            </a:r>
            <a:r>
              <a:rPr lang="ja-JP" altLang="en-US" sz="2200" dirty="0" smtClean="0"/>
              <a:t>　　</a:t>
            </a:r>
            <a:r>
              <a:rPr kumimoji="1" lang="ja-JP" altLang="en-US" sz="2200" dirty="0" smtClean="0"/>
              <a:t>　</a:t>
            </a:r>
          </a:p>
          <a:p>
            <a:pPr marL="0" indent="0">
              <a:buNone/>
            </a:pPr>
            <a:r>
              <a:rPr lang="ja-JP" altLang="en-US" sz="2200" dirty="0" smtClean="0"/>
              <a:t>　　　　Ｂ　　　　　　　</a:t>
            </a:r>
            <a:r>
              <a:rPr lang="en-US" altLang="ja-JP" sz="2200" b="1" dirty="0" smtClean="0">
                <a:solidFill>
                  <a:srgbClr val="002060"/>
                </a:solidFill>
              </a:rPr>
              <a:t>100</a:t>
            </a:r>
            <a:r>
              <a:rPr lang="ja-JP" altLang="en-US" sz="2200" b="1" dirty="0" smtClean="0">
                <a:solidFill>
                  <a:srgbClr val="002060"/>
                </a:solidFill>
              </a:rPr>
              <a:t>万円　　　　　　　　　　　　　　　０円  　　　　　　　　　</a:t>
            </a:r>
            <a:r>
              <a:rPr lang="en-US" altLang="ja-JP" sz="2200" b="1" dirty="0" smtClean="0">
                <a:solidFill>
                  <a:srgbClr val="FF00FF"/>
                </a:solidFill>
              </a:rPr>
              <a:t>99</a:t>
            </a:r>
            <a:r>
              <a:rPr lang="ja-JP" altLang="en-US" sz="2200" b="1" dirty="0" smtClean="0">
                <a:solidFill>
                  <a:srgbClr val="FF00FF"/>
                </a:solidFill>
              </a:rPr>
              <a:t>万円</a:t>
            </a:r>
          </a:p>
          <a:p>
            <a:pPr marL="0" indent="0">
              <a:buNone/>
            </a:pPr>
            <a:endParaRPr lang="ja-JP" altLang="en-US" sz="2200" dirty="0" smtClean="0">
              <a:solidFill>
                <a:srgbClr val="002060"/>
              </a:solidFill>
            </a:endParaRPr>
          </a:p>
          <a:p>
            <a:pPr marL="0" indent="0">
              <a:buNone/>
            </a:pPr>
            <a:r>
              <a:rPr kumimoji="1" lang="ja-JP" altLang="en-US" sz="2200" dirty="0" smtClean="0"/>
              <a:t>　</a:t>
            </a:r>
            <a:r>
              <a:rPr kumimoji="1" lang="ja-JP" altLang="en-US" sz="2200" b="1" u="sng" dirty="0" smtClean="0">
                <a:solidFill>
                  <a:srgbClr val="FF00FF"/>
                </a:solidFill>
              </a:rPr>
              <a:t>謙虚な？コペルニクス原理</a:t>
            </a:r>
          </a:p>
          <a:p>
            <a:pPr marL="0" indent="0">
              <a:buNone/>
            </a:pPr>
            <a:r>
              <a:rPr kumimoji="1" lang="ja-JP" altLang="en-US" sz="2200" dirty="0" smtClean="0"/>
              <a:t>　あなたはこの心理テストを受けた参加者のうちランダムな（平凡な）一サンプルであると考え、</a:t>
            </a:r>
            <a:r>
              <a:rPr kumimoji="1" lang="ja-JP" altLang="en-US" sz="2200" b="1" dirty="0" smtClean="0"/>
              <a:t>期待値に</a:t>
            </a:r>
            <a:r>
              <a:rPr kumimoji="1" lang="ja-JP" altLang="en-US" sz="2200" dirty="0" smtClean="0"/>
              <a:t>従え・・・・・・→Ｂだけを取るべし（</a:t>
            </a:r>
            <a:r>
              <a:rPr kumimoji="1" lang="ja-JP" altLang="en-US" sz="2200" b="1" i="1" dirty="0" smtClean="0">
                <a:solidFill>
                  <a:srgbClr val="7030A0"/>
                </a:solidFill>
              </a:rPr>
              <a:t>期待効用原理</a:t>
            </a:r>
            <a:r>
              <a:rPr kumimoji="1" lang="ja-JP" altLang="en-US" sz="2200" dirty="0" smtClean="0"/>
              <a:t>）</a:t>
            </a:r>
          </a:p>
          <a:p>
            <a:pPr marL="0" indent="0">
              <a:buNone/>
            </a:pPr>
            <a:r>
              <a:rPr kumimoji="1" lang="ja-JP" altLang="en-US" sz="2200" dirty="0" smtClean="0"/>
              <a:t>　</a:t>
            </a:r>
            <a:r>
              <a:rPr kumimoji="1" lang="ja-JP" altLang="en-US" sz="2200" b="1" u="sng" dirty="0" smtClean="0">
                <a:solidFill>
                  <a:srgbClr val="FF0000"/>
                </a:solidFill>
              </a:rPr>
              <a:t>誇り高い？自由意思原理</a:t>
            </a:r>
          </a:p>
          <a:p>
            <a:pPr marL="0" indent="0">
              <a:buNone/>
            </a:pPr>
            <a:r>
              <a:rPr kumimoji="1" lang="ja-JP" altLang="en-US" sz="2200" dirty="0" smtClean="0"/>
              <a:t>　あなたは独自の存在であるから、Ｂの既定の値（０円</a:t>
            </a:r>
            <a:r>
              <a:rPr kumimoji="1" lang="en-US" altLang="ja-JP" sz="2200" dirty="0" smtClean="0"/>
              <a:t>or100</a:t>
            </a:r>
            <a:r>
              <a:rPr kumimoji="1" lang="ja-JP" altLang="en-US" sz="2200" dirty="0" smtClean="0"/>
              <a:t>万円）のいずれにおいても得である選択があれば</a:t>
            </a:r>
            <a:r>
              <a:rPr kumimoji="1" lang="ja-JP" altLang="en-US" sz="2200" b="1" dirty="0" smtClean="0"/>
              <a:t>主体的に</a:t>
            </a:r>
            <a:r>
              <a:rPr kumimoji="1" lang="ja-JP" altLang="en-US" sz="2200" dirty="0" smtClean="0"/>
              <a:t>それを選べ・・・・・</a:t>
            </a:r>
            <a:r>
              <a:rPr lang="ja-JP" altLang="en-US" sz="2200" dirty="0"/>
              <a:t>・→Ａ＆</a:t>
            </a:r>
            <a:r>
              <a:rPr lang="ja-JP" altLang="en-US" sz="2200" dirty="0" smtClean="0"/>
              <a:t>Ｂを取るべし（</a:t>
            </a:r>
            <a:r>
              <a:rPr lang="ja-JP" altLang="en-US" sz="2200" b="1" i="1" dirty="0" smtClean="0">
                <a:solidFill>
                  <a:srgbClr val="7030A0"/>
                </a:solidFill>
              </a:rPr>
              <a:t>優越原理</a:t>
            </a:r>
            <a:r>
              <a:rPr lang="ja-JP" altLang="en-US" sz="2200" dirty="0" smtClean="0"/>
              <a:t>）</a:t>
            </a:r>
            <a:endParaRPr kumimoji="1" lang="ja-JP" altLang="en-US" sz="2200" dirty="0"/>
          </a:p>
        </p:txBody>
      </p:sp>
      <p:sp>
        <p:nvSpPr>
          <p:cNvPr id="15" name="テキスト ボックス 14"/>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7588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456616" y="752912"/>
            <a:ext cx="4597796" cy="1998300"/>
          </a:xfrm>
          <a:prstGeom prst="rect">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prstClr val="black"/>
                </a:solidFill>
              </a:rPr>
              <a:t>｛２千５百、</a:t>
            </a:r>
            <a:r>
              <a:rPr lang="ja-JP" altLang="en-US" sz="3200" b="1" dirty="0">
                <a:solidFill>
                  <a:prstClr val="black"/>
                </a:solidFill>
              </a:rPr>
              <a:t>Ｘ｝</a:t>
            </a:r>
          </a:p>
        </p:txBody>
      </p:sp>
      <p:sp>
        <p:nvSpPr>
          <p:cNvPr id="7" name="正方形/長方形 6"/>
          <p:cNvSpPr/>
          <p:nvPr/>
        </p:nvSpPr>
        <p:spPr>
          <a:xfrm>
            <a:off x="3862204" y="749816"/>
            <a:ext cx="4597796" cy="1998300"/>
          </a:xfrm>
          <a:prstGeom prst="rect">
            <a:avLst/>
          </a:prstGeom>
          <a:solidFill>
            <a:srgbClr val="00B0F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prstClr val="black"/>
                </a:solidFill>
              </a:rPr>
              <a:t>｛５千、Ｘ｝</a:t>
            </a:r>
          </a:p>
        </p:txBody>
      </p:sp>
      <p:sp>
        <p:nvSpPr>
          <p:cNvPr id="9" name="正方形/長方形 8"/>
          <p:cNvSpPr/>
          <p:nvPr/>
        </p:nvSpPr>
        <p:spPr>
          <a:xfrm>
            <a:off x="1475656" y="4556368"/>
            <a:ext cx="4597796" cy="1998300"/>
          </a:xfrm>
          <a:prstGeom prst="rect">
            <a:avLst/>
          </a:prstGeom>
          <a:solidFill>
            <a:srgbClr val="FF00FF">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prstClr val="black"/>
                </a:solidFill>
              </a:rPr>
              <a:t>｛８万、</a:t>
            </a:r>
            <a:r>
              <a:rPr lang="ja-JP" altLang="en-US" sz="3200" b="1" dirty="0">
                <a:solidFill>
                  <a:prstClr val="black"/>
                </a:solidFill>
              </a:rPr>
              <a:t>Ｘ｝</a:t>
            </a:r>
          </a:p>
        </p:txBody>
      </p:sp>
      <p:sp>
        <p:nvSpPr>
          <p:cNvPr id="8" name="正方形/長方形 7"/>
          <p:cNvSpPr/>
          <p:nvPr/>
        </p:nvSpPr>
        <p:spPr>
          <a:xfrm>
            <a:off x="3828668" y="4548748"/>
            <a:ext cx="4597796" cy="1998300"/>
          </a:xfrm>
          <a:prstGeom prst="rect">
            <a:avLst/>
          </a:prstGeom>
          <a:solidFill>
            <a:srgbClr val="00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prstClr val="black"/>
                </a:solidFill>
              </a:rPr>
              <a:t>｛４万、Ｘ</a:t>
            </a:r>
            <a:r>
              <a:rPr lang="ja-JP" altLang="en-US" sz="3200" b="1" dirty="0">
                <a:solidFill>
                  <a:prstClr val="black"/>
                </a:solidFill>
              </a:rPr>
              <a:t>｝</a:t>
            </a:r>
          </a:p>
        </p:txBody>
      </p:sp>
      <p:sp>
        <p:nvSpPr>
          <p:cNvPr id="5" name="正方形/長方形 4"/>
          <p:cNvSpPr/>
          <p:nvPr/>
        </p:nvSpPr>
        <p:spPr>
          <a:xfrm>
            <a:off x="6073452" y="2751212"/>
            <a:ext cx="2376264" cy="3803456"/>
          </a:xfrm>
          <a:prstGeom prst="rect">
            <a:avLst/>
          </a:prstGeom>
          <a:solidFill>
            <a:srgbClr val="7030A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3200" b="1" dirty="0" smtClean="0">
              <a:solidFill>
                <a:prstClr val="black"/>
              </a:solidFill>
            </a:endParaRPr>
          </a:p>
          <a:p>
            <a:pPr algn="ctr"/>
            <a:r>
              <a:rPr lang="ja-JP" altLang="en-US" sz="3200" b="1" dirty="0" smtClean="0">
                <a:solidFill>
                  <a:prstClr val="black"/>
                </a:solidFill>
              </a:rPr>
              <a:t>｛２万、Ｘ｝</a:t>
            </a:r>
          </a:p>
          <a:p>
            <a:pPr algn="ctr"/>
            <a:endParaRPr lang="ja-JP" altLang="en-US" sz="3200" b="1" dirty="0">
              <a:solidFill>
                <a:prstClr val="black"/>
              </a:solidFill>
            </a:endParaRPr>
          </a:p>
        </p:txBody>
      </p:sp>
      <p:sp>
        <p:nvSpPr>
          <p:cNvPr id="4" name="正方形/長方形 3"/>
          <p:cNvSpPr/>
          <p:nvPr/>
        </p:nvSpPr>
        <p:spPr>
          <a:xfrm>
            <a:off x="6064656" y="749816"/>
            <a:ext cx="2376264" cy="3798932"/>
          </a:xfrm>
          <a:prstGeom prst="rect">
            <a:avLst/>
          </a:prstGeom>
          <a:solidFill>
            <a:srgbClr val="FF0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prstClr val="black"/>
                </a:solidFill>
              </a:rPr>
              <a:t>｛１万、Ｘ｝</a:t>
            </a:r>
            <a:endParaRPr lang="ja-JP" altLang="en-US" sz="3200" b="1" dirty="0">
              <a:solidFill>
                <a:prstClr val="black"/>
              </a:solidFill>
            </a:endParaRPr>
          </a:p>
        </p:txBody>
      </p:sp>
      <p:sp>
        <p:nvSpPr>
          <p:cNvPr id="11" name="正方形/長方形 10"/>
          <p:cNvSpPr/>
          <p:nvPr/>
        </p:nvSpPr>
        <p:spPr>
          <a:xfrm>
            <a:off x="6505500" y="3613016"/>
            <a:ext cx="1512168"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prstClr val="white"/>
                </a:solidFill>
                <a:effectLst>
                  <a:outerShdw blurRad="38100" dist="38100" dir="2700000" algn="tl">
                    <a:srgbClr val="000000">
                      <a:alpha val="43137"/>
                    </a:srgbClr>
                  </a:outerShdw>
                </a:effectLst>
              </a:rPr>
              <a:t>｛１万、２万｝</a:t>
            </a:r>
            <a:endParaRPr lang="ja-JP" altLang="en-US" sz="2000" b="1" dirty="0">
              <a:solidFill>
                <a:prstClr val="white"/>
              </a:solidFill>
              <a:effectLst>
                <a:outerShdw blurRad="38100" dist="38100" dir="2700000" algn="tl">
                  <a:srgbClr val="000000">
                    <a:alpha val="43137"/>
                  </a:srgbClr>
                </a:outerShdw>
              </a:effectLst>
            </a:endParaRPr>
          </a:p>
        </p:txBody>
      </p:sp>
      <p:sp>
        <p:nvSpPr>
          <p:cNvPr id="12" name="正方形/長方形 11"/>
          <p:cNvSpPr/>
          <p:nvPr/>
        </p:nvSpPr>
        <p:spPr>
          <a:xfrm>
            <a:off x="6804248" y="5805264"/>
            <a:ext cx="1512168"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prstClr val="white"/>
                </a:solidFill>
                <a:effectLst>
                  <a:outerShdw blurRad="38100" dist="38100" dir="2700000" algn="tl">
                    <a:srgbClr val="000000">
                      <a:alpha val="43137"/>
                    </a:srgbClr>
                  </a:outerShdw>
                </a:effectLst>
              </a:rPr>
              <a:t>｛２万、４万｝</a:t>
            </a:r>
            <a:endParaRPr lang="ja-JP" altLang="en-US" sz="2000" b="1" dirty="0">
              <a:solidFill>
                <a:prstClr val="white"/>
              </a:solidFill>
              <a:effectLst>
                <a:outerShdw blurRad="38100" dist="38100" dir="2700000" algn="tl">
                  <a:srgbClr val="000000">
                    <a:alpha val="43137"/>
                  </a:srgbClr>
                </a:outerShdw>
              </a:effectLst>
            </a:endParaRPr>
          </a:p>
        </p:txBody>
      </p:sp>
      <p:sp>
        <p:nvSpPr>
          <p:cNvPr id="14" name="正方形/長方形 13"/>
          <p:cNvSpPr/>
          <p:nvPr/>
        </p:nvSpPr>
        <p:spPr>
          <a:xfrm>
            <a:off x="3995936" y="960612"/>
            <a:ext cx="1944216"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prstClr val="white"/>
                </a:solidFill>
                <a:effectLst>
                  <a:outerShdw blurRad="38100" dist="38100" dir="2700000" algn="tl">
                    <a:srgbClr val="000000">
                      <a:alpha val="43137"/>
                    </a:srgbClr>
                  </a:outerShdw>
                </a:effectLst>
              </a:rPr>
              <a:t>｛２千５百、５千｝</a:t>
            </a:r>
            <a:endParaRPr lang="ja-JP" altLang="en-US" sz="2000" b="1" dirty="0">
              <a:solidFill>
                <a:prstClr val="white"/>
              </a:solidFill>
              <a:effectLst>
                <a:outerShdw blurRad="38100" dist="38100" dir="2700000" algn="tl">
                  <a:srgbClr val="000000">
                    <a:alpha val="43137"/>
                  </a:srgbClr>
                </a:outerShdw>
              </a:effectLst>
            </a:endParaRPr>
          </a:p>
        </p:txBody>
      </p:sp>
      <p:sp>
        <p:nvSpPr>
          <p:cNvPr id="15" name="正方形/長方形 14"/>
          <p:cNvSpPr/>
          <p:nvPr/>
        </p:nvSpPr>
        <p:spPr>
          <a:xfrm>
            <a:off x="1625412" y="960612"/>
            <a:ext cx="2088232" cy="457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rgbClr val="7030A0"/>
                </a:solidFill>
              </a:rPr>
              <a:t>｛</a:t>
            </a:r>
            <a:r>
              <a:rPr lang="en-US" altLang="ja-JP" sz="2000" b="1" dirty="0" smtClean="0">
                <a:solidFill>
                  <a:srgbClr val="7030A0"/>
                </a:solidFill>
              </a:rPr>
              <a:t>1250</a:t>
            </a:r>
            <a:r>
              <a:rPr lang="ja-JP" altLang="en-US" sz="2000" b="1" dirty="0" smtClean="0">
                <a:solidFill>
                  <a:srgbClr val="7030A0"/>
                </a:solidFill>
              </a:rPr>
              <a:t>、</a:t>
            </a:r>
            <a:r>
              <a:rPr lang="en-US" altLang="ja-JP" sz="2000" b="1" dirty="0" smtClean="0">
                <a:solidFill>
                  <a:srgbClr val="7030A0"/>
                </a:solidFill>
              </a:rPr>
              <a:t>2500</a:t>
            </a:r>
            <a:r>
              <a:rPr lang="ja-JP" altLang="en-US" sz="2000" b="1" dirty="0" smtClean="0">
                <a:solidFill>
                  <a:srgbClr val="7030A0"/>
                </a:solidFill>
              </a:rPr>
              <a:t>｝</a:t>
            </a:r>
            <a:endParaRPr lang="ja-JP" altLang="en-US" sz="2000" b="1" dirty="0">
              <a:solidFill>
                <a:srgbClr val="7030A0"/>
              </a:solidFill>
            </a:endParaRPr>
          </a:p>
        </p:txBody>
      </p:sp>
      <p:sp>
        <p:nvSpPr>
          <p:cNvPr id="16" name="正方形/長方形 15"/>
          <p:cNvSpPr/>
          <p:nvPr/>
        </p:nvSpPr>
        <p:spPr>
          <a:xfrm>
            <a:off x="4283968" y="5877272"/>
            <a:ext cx="1512168"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prstClr val="white"/>
                </a:solidFill>
                <a:effectLst>
                  <a:outerShdw blurRad="38100" dist="38100" dir="2700000" algn="tl">
                    <a:srgbClr val="000000">
                      <a:alpha val="43137"/>
                    </a:srgbClr>
                  </a:outerShdw>
                </a:effectLst>
              </a:rPr>
              <a:t>｛４万、８万｝</a:t>
            </a:r>
            <a:endParaRPr lang="ja-JP" altLang="en-US" sz="2000" b="1" dirty="0">
              <a:solidFill>
                <a:prstClr val="white"/>
              </a:solidFill>
              <a:effectLst>
                <a:outerShdw blurRad="38100" dist="38100" dir="2700000" algn="tl">
                  <a:srgbClr val="000000">
                    <a:alpha val="43137"/>
                  </a:srgbClr>
                </a:outerShdw>
              </a:effectLst>
            </a:endParaRPr>
          </a:p>
        </p:txBody>
      </p:sp>
      <p:sp>
        <p:nvSpPr>
          <p:cNvPr id="17" name="正方形/長方形 16"/>
          <p:cNvSpPr/>
          <p:nvPr/>
        </p:nvSpPr>
        <p:spPr>
          <a:xfrm>
            <a:off x="1907704" y="5877272"/>
            <a:ext cx="1584176"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prstClr val="white"/>
                </a:solidFill>
                <a:effectLst>
                  <a:outerShdw blurRad="38100" dist="38100" dir="2700000" algn="tl">
                    <a:srgbClr val="000000">
                      <a:alpha val="43137"/>
                    </a:srgbClr>
                  </a:outerShdw>
                </a:effectLst>
              </a:rPr>
              <a:t>｛８万、</a:t>
            </a:r>
            <a:r>
              <a:rPr lang="en-US" altLang="ja-JP" sz="2000" b="1" dirty="0" smtClean="0">
                <a:solidFill>
                  <a:prstClr val="white"/>
                </a:solidFill>
                <a:effectLst>
                  <a:outerShdw blurRad="38100" dist="38100" dir="2700000" algn="tl">
                    <a:srgbClr val="000000">
                      <a:alpha val="43137"/>
                    </a:srgbClr>
                  </a:outerShdw>
                </a:effectLst>
              </a:rPr>
              <a:t>16</a:t>
            </a:r>
            <a:r>
              <a:rPr lang="ja-JP" altLang="en-US" sz="2000" b="1" dirty="0" smtClean="0">
                <a:solidFill>
                  <a:prstClr val="white"/>
                </a:solidFill>
                <a:effectLst>
                  <a:outerShdw blurRad="38100" dist="38100" dir="2700000" algn="tl">
                    <a:srgbClr val="000000">
                      <a:alpha val="43137"/>
                    </a:srgbClr>
                  </a:outerShdw>
                </a:effectLst>
              </a:rPr>
              <a:t>万｝</a:t>
            </a:r>
            <a:endParaRPr lang="ja-JP" altLang="en-US" sz="2000" b="1" dirty="0">
              <a:solidFill>
                <a:prstClr val="white"/>
              </a:solidFill>
              <a:effectLst>
                <a:outerShdw blurRad="38100" dist="38100" dir="2700000" algn="tl">
                  <a:srgbClr val="000000">
                    <a:alpha val="43137"/>
                  </a:srgbClr>
                </a:outerShdw>
              </a:effectLst>
            </a:endParaRPr>
          </a:p>
        </p:txBody>
      </p:sp>
      <p:sp>
        <p:nvSpPr>
          <p:cNvPr id="13" name="正方形/長方形 12"/>
          <p:cNvSpPr/>
          <p:nvPr/>
        </p:nvSpPr>
        <p:spPr>
          <a:xfrm>
            <a:off x="6693668" y="955576"/>
            <a:ext cx="1512168"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prstClr val="white"/>
                </a:solidFill>
                <a:effectLst>
                  <a:outerShdw blurRad="38100" dist="38100" dir="2700000" algn="tl">
                    <a:srgbClr val="000000">
                      <a:alpha val="43137"/>
                    </a:srgbClr>
                  </a:outerShdw>
                </a:effectLst>
              </a:rPr>
              <a:t>｛５千、１万｝</a:t>
            </a:r>
            <a:endParaRPr lang="ja-JP" altLang="en-US" sz="2000" b="1" dirty="0">
              <a:solidFill>
                <a:prstClr val="white"/>
              </a:solidFill>
              <a:effectLst>
                <a:outerShdw blurRad="38100" dist="38100" dir="2700000" algn="tl">
                  <a:srgbClr val="000000">
                    <a:alpha val="43137"/>
                  </a:srgbClr>
                </a:outerShdw>
              </a:effectLst>
            </a:endParaRPr>
          </a:p>
        </p:txBody>
      </p:sp>
      <p:sp>
        <p:nvSpPr>
          <p:cNvPr id="2" name="正方形/長方形 1"/>
          <p:cNvSpPr/>
          <p:nvPr/>
        </p:nvSpPr>
        <p:spPr>
          <a:xfrm>
            <a:off x="42412" y="1556792"/>
            <a:ext cx="136123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prstClr val="black"/>
                </a:solidFill>
              </a:rPr>
              <a:t>・・・・・・・・・</a:t>
            </a:r>
            <a:endParaRPr lang="ja-JP" altLang="en-US" sz="2000" b="1" dirty="0">
              <a:solidFill>
                <a:prstClr val="black"/>
              </a:solidFill>
            </a:endParaRPr>
          </a:p>
        </p:txBody>
      </p:sp>
      <p:sp>
        <p:nvSpPr>
          <p:cNvPr id="18" name="正方形/長方形 17"/>
          <p:cNvSpPr/>
          <p:nvPr/>
        </p:nvSpPr>
        <p:spPr>
          <a:xfrm>
            <a:off x="53128" y="5303490"/>
            <a:ext cx="136123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prstClr val="black"/>
                </a:solidFill>
              </a:rPr>
              <a:t>・・・・・・・・・</a:t>
            </a:r>
            <a:endParaRPr lang="ja-JP" altLang="en-US" sz="2000" b="1" dirty="0">
              <a:solidFill>
                <a:prstClr val="black"/>
              </a:solidFill>
            </a:endParaRPr>
          </a:p>
        </p:txBody>
      </p:sp>
      <p:sp>
        <p:nvSpPr>
          <p:cNvPr id="3" name="コンテンツ プレースホルダー 2"/>
          <p:cNvSpPr>
            <a:spLocks noGrp="1"/>
          </p:cNvSpPr>
          <p:nvPr>
            <p:ph idx="1"/>
          </p:nvPr>
        </p:nvSpPr>
        <p:spPr>
          <a:xfrm>
            <a:off x="-108520" y="-26640"/>
            <a:ext cx="9144000" cy="6858000"/>
          </a:xfrm>
          <a:noFill/>
        </p:spPr>
        <p:txBody>
          <a:bodyPr/>
          <a:lstStyle/>
          <a:p>
            <a:pPr marL="0" indent="0">
              <a:buNone/>
            </a:pPr>
            <a:endParaRPr kumimoji="1" lang="ja-JP" altLang="en-US" dirty="0" smtClean="0"/>
          </a:p>
          <a:p>
            <a:pPr marL="0" indent="0">
              <a:buNone/>
            </a:pPr>
            <a:endParaRPr kumimoji="1" lang="ja-JP" altLang="en-US" dirty="0"/>
          </a:p>
        </p:txBody>
      </p:sp>
      <p:sp>
        <p:nvSpPr>
          <p:cNvPr id="19" name="テキスト ボックス 18"/>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2583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15814694"/>
              </p:ext>
            </p:extLst>
          </p:nvPr>
        </p:nvGraphicFramePr>
        <p:xfrm>
          <a:off x="107950" y="188913"/>
          <a:ext cx="8928100" cy="655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3563888" y="3210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6" name="円/楕円 5"/>
          <p:cNvSpPr/>
          <p:nvPr/>
        </p:nvSpPr>
        <p:spPr>
          <a:xfrm>
            <a:off x="3208980" y="27533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5108592" y="22307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695428" y="1745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円/楕円 8"/>
          <p:cNvSpPr/>
          <p:nvPr/>
        </p:nvSpPr>
        <p:spPr>
          <a:xfrm>
            <a:off x="3720832" y="15811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円/楕円 9"/>
          <p:cNvSpPr/>
          <p:nvPr/>
        </p:nvSpPr>
        <p:spPr>
          <a:xfrm>
            <a:off x="56521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円/楕円 10"/>
          <p:cNvSpPr/>
          <p:nvPr/>
        </p:nvSpPr>
        <p:spPr>
          <a:xfrm>
            <a:off x="5682776" y="32632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円/楕円 11"/>
          <p:cNvSpPr/>
          <p:nvPr/>
        </p:nvSpPr>
        <p:spPr>
          <a:xfrm>
            <a:off x="5508104" y="38542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円/楕円 12"/>
          <p:cNvSpPr/>
          <p:nvPr/>
        </p:nvSpPr>
        <p:spPr>
          <a:xfrm>
            <a:off x="5004048" y="4267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円/楕円 13"/>
          <p:cNvSpPr/>
          <p:nvPr/>
        </p:nvSpPr>
        <p:spPr>
          <a:xfrm>
            <a:off x="4389492" y="45171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円/楕円 14"/>
          <p:cNvSpPr/>
          <p:nvPr/>
        </p:nvSpPr>
        <p:spPr>
          <a:xfrm>
            <a:off x="3808472" y="43596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円/楕円 15"/>
          <p:cNvSpPr/>
          <p:nvPr/>
        </p:nvSpPr>
        <p:spPr>
          <a:xfrm>
            <a:off x="3370332" y="39163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円/楕円 16"/>
          <p:cNvSpPr/>
          <p:nvPr/>
        </p:nvSpPr>
        <p:spPr>
          <a:xfrm>
            <a:off x="2933700" y="34625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円/楕円 17"/>
          <p:cNvSpPr/>
          <p:nvPr/>
        </p:nvSpPr>
        <p:spPr>
          <a:xfrm>
            <a:off x="2627784" y="2958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円/楕円 18"/>
          <p:cNvSpPr/>
          <p:nvPr/>
        </p:nvSpPr>
        <p:spPr>
          <a:xfrm>
            <a:off x="2704924" y="23022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円/楕円 19"/>
          <p:cNvSpPr/>
          <p:nvPr/>
        </p:nvSpPr>
        <p:spPr>
          <a:xfrm>
            <a:off x="3044200" y="1700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 name="円/楕円 20"/>
          <p:cNvSpPr/>
          <p:nvPr/>
        </p:nvSpPr>
        <p:spPr>
          <a:xfrm>
            <a:off x="4232116" y="1266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円/楕円 21"/>
          <p:cNvSpPr/>
          <p:nvPr/>
        </p:nvSpPr>
        <p:spPr>
          <a:xfrm>
            <a:off x="5360620" y="16962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4" name="円/楕円 23"/>
          <p:cNvSpPr/>
          <p:nvPr/>
        </p:nvSpPr>
        <p:spPr>
          <a:xfrm>
            <a:off x="3851920" y="26536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5" name="円/楕円 24"/>
          <p:cNvSpPr/>
          <p:nvPr/>
        </p:nvSpPr>
        <p:spPr>
          <a:xfrm>
            <a:off x="4572000" y="25892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6" name="円/楕円 25"/>
          <p:cNvSpPr/>
          <p:nvPr/>
        </p:nvSpPr>
        <p:spPr>
          <a:xfrm>
            <a:off x="4175956" y="20852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00B050"/>
              </a:solidFill>
            </a:endParaRPr>
          </a:p>
        </p:txBody>
      </p:sp>
      <p:sp>
        <p:nvSpPr>
          <p:cNvPr id="27" name="円/楕円 26"/>
          <p:cNvSpPr/>
          <p:nvPr/>
        </p:nvSpPr>
        <p:spPr>
          <a:xfrm>
            <a:off x="3491880" y="2204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8" name="円/楕円 27"/>
          <p:cNvSpPr/>
          <p:nvPr/>
        </p:nvSpPr>
        <p:spPr>
          <a:xfrm>
            <a:off x="5091472" y="34122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9" name="円/楕円 28"/>
          <p:cNvSpPr/>
          <p:nvPr/>
        </p:nvSpPr>
        <p:spPr>
          <a:xfrm>
            <a:off x="4587416" y="38669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0" name="円/楕円 29"/>
          <p:cNvSpPr/>
          <p:nvPr/>
        </p:nvSpPr>
        <p:spPr>
          <a:xfrm>
            <a:off x="3972860" y="37206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1" name="円/楕円 30"/>
          <p:cNvSpPr/>
          <p:nvPr/>
        </p:nvSpPr>
        <p:spPr>
          <a:xfrm>
            <a:off x="5108592" y="285142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32" name="円/楕円 31"/>
          <p:cNvSpPr/>
          <p:nvPr/>
        </p:nvSpPr>
        <p:spPr>
          <a:xfrm>
            <a:off x="4899248" y="11921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円/楕円 32"/>
          <p:cNvSpPr/>
          <p:nvPr/>
        </p:nvSpPr>
        <p:spPr>
          <a:xfrm>
            <a:off x="5934804" y="493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6186832" y="4324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円/楕円 34"/>
          <p:cNvSpPr/>
          <p:nvPr/>
        </p:nvSpPr>
        <p:spPr>
          <a:xfrm>
            <a:off x="6156332" y="37145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円/楕円 35"/>
          <p:cNvSpPr/>
          <p:nvPr/>
        </p:nvSpPr>
        <p:spPr>
          <a:xfrm>
            <a:off x="6325344" y="31602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円/楕円 36"/>
          <p:cNvSpPr/>
          <p:nvPr/>
        </p:nvSpPr>
        <p:spPr>
          <a:xfrm>
            <a:off x="2375756"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円/楕円 37"/>
          <p:cNvSpPr/>
          <p:nvPr/>
        </p:nvSpPr>
        <p:spPr>
          <a:xfrm>
            <a:off x="2015716" y="22475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円/楕円 38"/>
          <p:cNvSpPr/>
          <p:nvPr/>
        </p:nvSpPr>
        <p:spPr>
          <a:xfrm>
            <a:off x="2015716" y="290819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0" name="円/楕円 39"/>
          <p:cNvSpPr/>
          <p:nvPr/>
        </p:nvSpPr>
        <p:spPr>
          <a:xfrm>
            <a:off x="2267744" y="35307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円/楕円 40"/>
          <p:cNvSpPr/>
          <p:nvPr/>
        </p:nvSpPr>
        <p:spPr>
          <a:xfrm>
            <a:off x="2704924" y="40870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2" name="円/楕円 41"/>
          <p:cNvSpPr/>
          <p:nvPr/>
        </p:nvSpPr>
        <p:spPr>
          <a:xfrm>
            <a:off x="3185728" y="4576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円/楕円 42"/>
          <p:cNvSpPr/>
          <p:nvPr/>
        </p:nvSpPr>
        <p:spPr>
          <a:xfrm>
            <a:off x="3743908"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円/楕円 43"/>
          <p:cNvSpPr/>
          <p:nvPr/>
        </p:nvSpPr>
        <p:spPr>
          <a:xfrm>
            <a:off x="4312528" y="5106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5" name="円/楕円 44"/>
          <p:cNvSpPr/>
          <p:nvPr/>
        </p:nvSpPr>
        <p:spPr>
          <a:xfrm>
            <a:off x="4932392" y="49111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6263424" y="25725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円/楕円 46"/>
          <p:cNvSpPr/>
          <p:nvPr/>
        </p:nvSpPr>
        <p:spPr>
          <a:xfrm>
            <a:off x="5588084" y="44824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8" name="円/楕円 47"/>
          <p:cNvSpPr/>
          <p:nvPr/>
        </p:nvSpPr>
        <p:spPr>
          <a:xfrm>
            <a:off x="5821288" y="20873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9" name="円/楕円 48"/>
          <p:cNvSpPr/>
          <p:nvPr/>
        </p:nvSpPr>
        <p:spPr>
          <a:xfrm>
            <a:off x="1508056" y="26024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2130564" y="40956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楕円 51"/>
          <p:cNvSpPr/>
          <p:nvPr/>
        </p:nvSpPr>
        <p:spPr>
          <a:xfrm>
            <a:off x="2382592" y="46832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3" name="円/楕円 52"/>
          <p:cNvSpPr/>
          <p:nvPr/>
        </p:nvSpPr>
        <p:spPr>
          <a:xfrm>
            <a:off x="2935012" y="51330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円/楕円 53"/>
          <p:cNvSpPr/>
          <p:nvPr/>
        </p:nvSpPr>
        <p:spPr>
          <a:xfrm>
            <a:off x="6706224" y="38191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54"/>
          <p:cNvSpPr/>
          <p:nvPr/>
        </p:nvSpPr>
        <p:spPr>
          <a:xfrm>
            <a:off x="6940252" y="33160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円/楕円 55"/>
          <p:cNvSpPr/>
          <p:nvPr/>
        </p:nvSpPr>
        <p:spPr>
          <a:xfrm>
            <a:off x="6933160"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円/楕円 56"/>
          <p:cNvSpPr/>
          <p:nvPr/>
        </p:nvSpPr>
        <p:spPr>
          <a:xfrm>
            <a:off x="3468804" y="55214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4067944" y="57102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9" name="円/楕円 58"/>
          <p:cNvSpPr/>
          <p:nvPr/>
        </p:nvSpPr>
        <p:spPr>
          <a:xfrm>
            <a:off x="6597352" y="486365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0" name="円/楕円 59"/>
          <p:cNvSpPr/>
          <p:nvPr/>
        </p:nvSpPr>
        <p:spPr>
          <a:xfrm>
            <a:off x="6871320" y="27607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1" name="円/楕円 60"/>
          <p:cNvSpPr/>
          <p:nvPr/>
        </p:nvSpPr>
        <p:spPr>
          <a:xfrm>
            <a:off x="6062464" y="15137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2" name="円/楕円 61"/>
          <p:cNvSpPr/>
          <p:nvPr/>
        </p:nvSpPr>
        <p:spPr>
          <a:xfrm>
            <a:off x="6534120" y="1970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円/楕円 62"/>
          <p:cNvSpPr/>
          <p:nvPr/>
        </p:nvSpPr>
        <p:spPr>
          <a:xfrm>
            <a:off x="4784752"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4" name="円/楕円 63"/>
          <p:cNvSpPr/>
          <p:nvPr/>
        </p:nvSpPr>
        <p:spPr>
          <a:xfrm>
            <a:off x="5403304" y="52065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5" name="円/楕円 64"/>
          <p:cNvSpPr/>
          <p:nvPr/>
        </p:nvSpPr>
        <p:spPr>
          <a:xfrm>
            <a:off x="6408184" y="2593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6" name="円/楕円 65"/>
          <p:cNvSpPr/>
          <p:nvPr/>
        </p:nvSpPr>
        <p:spPr>
          <a:xfrm>
            <a:off x="7719116" y="23163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7" name="円/楕円 66"/>
          <p:cNvSpPr/>
          <p:nvPr/>
        </p:nvSpPr>
        <p:spPr>
          <a:xfrm>
            <a:off x="5148064" y="5056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8" name="円/楕円 67"/>
          <p:cNvSpPr/>
          <p:nvPr/>
        </p:nvSpPr>
        <p:spPr>
          <a:xfrm>
            <a:off x="5904148" y="5673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9" name="円/楕円 68"/>
          <p:cNvSpPr/>
          <p:nvPr/>
        </p:nvSpPr>
        <p:spPr>
          <a:xfrm>
            <a:off x="6506752" y="10097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0" name="円/楕円 69"/>
          <p:cNvSpPr/>
          <p:nvPr/>
        </p:nvSpPr>
        <p:spPr>
          <a:xfrm>
            <a:off x="6917392" y="14886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1" name="円/楕円 70"/>
          <p:cNvSpPr/>
          <p:nvPr/>
        </p:nvSpPr>
        <p:spPr>
          <a:xfrm>
            <a:off x="7317548" y="39665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2" name="円/楕円 71"/>
          <p:cNvSpPr/>
          <p:nvPr/>
        </p:nvSpPr>
        <p:spPr>
          <a:xfrm>
            <a:off x="7581252" y="34686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3" name="円/楕円 72"/>
          <p:cNvSpPr/>
          <p:nvPr/>
        </p:nvSpPr>
        <p:spPr>
          <a:xfrm>
            <a:off x="7507300" y="28413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4" name="円/楕円 73"/>
          <p:cNvSpPr/>
          <p:nvPr/>
        </p:nvSpPr>
        <p:spPr>
          <a:xfrm>
            <a:off x="5536820" y="10714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5" name="円/楕円 74"/>
          <p:cNvSpPr/>
          <p:nvPr/>
        </p:nvSpPr>
        <p:spPr>
          <a:xfrm>
            <a:off x="7101408" y="21511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6" name="円/楕円 75"/>
          <p:cNvSpPr/>
          <p:nvPr/>
        </p:nvSpPr>
        <p:spPr>
          <a:xfrm>
            <a:off x="6487048" y="54235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7" name="円/楕円 76"/>
          <p:cNvSpPr/>
          <p:nvPr/>
        </p:nvSpPr>
        <p:spPr>
          <a:xfrm>
            <a:off x="5904148" y="55328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8" name="円/楕円 77"/>
          <p:cNvSpPr/>
          <p:nvPr/>
        </p:nvSpPr>
        <p:spPr>
          <a:xfrm>
            <a:off x="7010808" y="5944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9" name="円/楕円 78"/>
          <p:cNvSpPr/>
          <p:nvPr/>
        </p:nvSpPr>
        <p:spPr>
          <a:xfrm>
            <a:off x="7421408"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0" name="円/楕円 79"/>
          <p:cNvSpPr/>
          <p:nvPr/>
        </p:nvSpPr>
        <p:spPr>
          <a:xfrm>
            <a:off x="7605464" y="17267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円/楕円 80"/>
          <p:cNvSpPr/>
          <p:nvPr/>
        </p:nvSpPr>
        <p:spPr>
          <a:xfrm>
            <a:off x="8343604" y="20894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2" name="円/楕円 81"/>
          <p:cNvSpPr/>
          <p:nvPr/>
        </p:nvSpPr>
        <p:spPr>
          <a:xfrm>
            <a:off x="8205228" y="2706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3" name="円/楕円 82"/>
          <p:cNvSpPr/>
          <p:nvPr/>
        </p:nvSpPr>
        <p:spPr>
          <a:xfrm>
            <a:off x="8091576"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4" name="円/楕円 83"/>
          <p:cNvSpPr/>
          <p:nvPr/>
        </p:nvSpPr>
        <p:spPr>
          <a:xfrm>
            <a:off x="7971144"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5" name="円/楕円 84"/>
          <p:cNvSpPr/>
          <p:nvPr/>
        </p:nvSpPr>
        <p:spPr>
          <a:xfrm>
            <a:off x="7718332" y="44352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6" name="円/楕円 85"/>
          <p:cNvSpPr/>
          <p:nvPr/>
        </p:nvSpPr>
        <p:spPr>
          <a:xfrm>
            <a:off x="7317548" y="49111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7" name="円/楕円 86"/>
          <p:cNvSpPr/>
          <p:nvPr/>
        </p:nvSpPr>
        <p:spPr>
          <a:xfrm>
            <a:off x="7077196" y="54704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8" name="円/楕円 87"/>
          <p:cNvSpPr/>
          <p:nvPr/>
        </p:nvSpPr>
        <p:spPr>
          <a:xfrm>
            <a:off x="6672064" y="603692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89" name="円/楕円 88"/>
          <p:cNvSpPr/>
          <p:nvPr/>
        </p:nvSpPr>
        <p:spPr>
          <a:xfrm>
            <a:off x="6009692" y="6158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0" name="円/楕円 89"/>
          <p:cNvSpPr/>
          <p:nvPr/>
        </p:nvSpPr>
        <p:spPr>
          <a:xfrm>
            <a:off x="4573016" y="61508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1" name="円/楕円 90"/>
          <p:cNvSpPr/>
          <p:nvPr/>
        </p:nvSpPr>
        <p:spPr>
          <a:xfrm>
            <a:off x="5317232" y="59068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2" name="円/楕円 91"/>
          <p:cNvSpPr/>
          <p:nvPr/>
        </p:nvSpPr>
        <p:spPr>
          <a:xfrm>
            <a:off x="4585768" y="66719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3" name="円/楕円 92"/>
          <p:cNvSpPr/>
          <p:nvPr/>
        </p:nvSpPr>
        <p:spPr>
          <a:xfrm>
            <a:off x="3923928" y="6881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4" name="円/楕円 93"/>
          <p:cNvSpPr/>
          <p:nvPr/>
        </p:nvSpPr>
        <p:spPr>
          <a:xfrm>
            <a:off x="4175956" y="1485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95" name="円/楕円 94"/>
          <p:cNvSpPr/>
          <p:nvPr/>
        </p:nvSpPr>
        <p:spPr>
          <a:xfrm>
            <a:off x="3420224" y="253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6" name="円/楕円 95"/>
          <p:cNvSpPr/>
          <p:nvPr/>
        </p:nvSpPr>
        <p:spPr>
          <a:xfrm>
            <a:off x="2964412" y="6525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7" name="円/楕円 96"/>
          <p:cNvSpPr/>
          <p:nvPr/>
        </p:nvSpPr>
        <p:spPr>
          <a:xfrm>
            <a:off x="2675244" y="1156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8" name="円/楕円 97"/>
          <p:cNvSpPr/>
          <p:nvPr/>
        </p:nvSpPr>
        <p:spPr>
          <a:xfrm>
            <a:off x="3370332"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9" name="円/楕円 98"/>
          <p:cNvSpPr/>
          <p:nvPr/>
        </p:nvSpPr>
        <p:spPr>
          <a:xfrm>
            <a:off x="7673436" y="35477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0" name="円/楕円 99"/>
          <p:cNvSpPr/>
          <p:nvPr/>
        </p:nvSpPr>
        <p:spPr>
          <a:xfrm>
            <a:off x="7953200" y="81939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1" name="円/楕円 100"/>
          <p:cNvSpPr/>
          <p:nvPr/>
        </p:nvSpPr>
        <p:spPr>
          <a:xfrm>
            <a:off x="8124288" y="14571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2" name="円/楕円 101"/>
          <p:cNvSpPr/>
          <p:nvPr/>
        </p:nvSpPr>
        <p:spPr>
          <a:xfrm>
            <a:off x="8587228" y="36816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03" name="円/楕円 102"/>
          <p:cNvSpPr/>
          <p:nvPr/>
        </p:nvSpPr>
        <p:spPr>
          <a:xfrm>
            <a:off x="8343604" y="44041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4" name="円/楕円 103"/>
          <p:cNvSpPr/>
          <p:nvPr/>
        </p:nvSpPr>
        <p:spPr>
          <a:xfrm>
            <a:off x="7994060" y="49520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5" name="円/楕円 104"/>
          <p:cNvSpPr/>
          <p:nvPr/>
        </p:nvSpPr>
        <p:spPr>
          <a:xfrm>
            <a:off x="767343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6" name="円/楕円 105"/>
          <p:cNvSpPr/>
          <p:nvPr/>
        </p:nvSpPr>
        <p:spPr>
          <a:xfrm>
            <a:off x="1564980" y="33016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7" name="円/楕円 106"/>
          <p:cNvSpPr/>
          <p:nvPr/>
        </p:nvSpPr>
        <p:spPr>
          <a:xfrm>
            <a:off x="1493932" y="3989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8" name="円/楕円 107"/>
          <p:cNvSpPr/>
          <p:nvPr/>
        </p:nvSpPr>
        <p:spPr>
          <a:xfrm>
            <a:off x="1060924" y="30519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9" name="円/楕円 108"/>
          <p:cNvSpPr/>
          <p:nvPr/>
        </p:nvSpPr>
        <p:spPr>
          <a:xfrm>
            <a:off x="2540144" y="1840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0" name="円/楕円 109"/>
          <p:cNvSpPr/>
          <p:nvPr/>
        </p:nvSpPr>
        <p:spPr>
          <a:xfrm>
            <a:off x="2171188" y="7687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1" name="円/楕円 110"/>
          <p:cNvSpPr/>
          <p:nvPr/>
        </p:nvSpPr>
        <p:spPr>
          <a:xfrm>
            <a:off x="1860828" y="14217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円/楕円 111"/>
          <p:cNvSpPr/>
          <p:nvPr/>
        </p:nvSpPr>
        <p:spPr>
          <a:xfrm>
            <a:off x="1495124" y="19970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3" name="円/楕円 112"/>
          <p:cNvSpPr/>
          <p:nvPr/>
        </p:nvSpPr>
        <p:spPr>
          <a:xfrm>
            <a:off x="1004000" y="36736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4" name="円/楕円 113"/>
          <p:cNvSpPr/>
          <p:nvPr/>
        </p:nvSpPr>
        <p:spPr>
          <a:xfrm>
            <a:off x="1745960" y="45908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円/楕円 114"/>
          <p:cNvSpPr/>
          <p:nvPr/>
        </p:nvSpPr>
        <p:spPr>
          <a:xfrm>
            <a:off x="1805804" y="52183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6" name="円/楕円 115"/>
          <p:cNvSpPr/>
          <p:nvPr/>
        </p:nvSpPr>
        <p:spPr>
          <a:xfrm>
            <a:off x="2321064" y="5393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7" name="円/楕円 116"/>
          <p:cNvSpPr/>
          <p:nvPr/>
        </p:nvSpPr>
        <p:spPr>
          <a:xfrm>
            <a:off x="2886648"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8" name="円/楕円 117"/>
          <p:cNvSpPr/>
          <p:nvPr/>
        </p:nvSpPr>
        <p:spPr>
          <a:xfrm>
            <a:off x="3720832" y="615888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9" name="円/楕円 118"/>
          <p:cNvSpPr/>
          <p:nvPr/>
        </p:nvSpPr>
        <p:spPr>
          <a:xfrm>
            <a:off x="1512208" y="85450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0" name="円/楕円 119"/>
          <p:cNvSpPr/>
          <p:nvPr/>
        </p:nvSpPr>
        <p:spPr>
          <a:xfrm>
            <a:off x="808896" y="235446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1" name="円/楕円 120"/>
          <p:cNvSpPr/>
          <p:nvPr/>
        </p:nvSpPr>
        <p:spPr>
          <a:xfrm>
            <a:off x="1004000" y="1700808"/>
            <a:ext cx="504056" cy="504056"/>
          </a:xfrm>
          <a:prstGeom prst="ellipse">
            <a:avLst/>
          </a:prstGeom>
          <a:solidFill>
            <a:srgbClr val="00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2" name="円/楕円 121"/>
          <p:cNvSpPr/>
          <p:nvPr/>
        </p:nvSpPr>
        <p:spPr>
          <a:xfrm>
            <a:off x="986860" y="1098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3" name="円/楕円 122"/>
          <p:cNvSpPr/>
          <p:nvPr/>
        </p:nvSpPr>
        <p:spPr>
          <a:xfrm>
            <a:off x="1164428" y="62143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4" name="円/楕円 123"/>
          <p:cNvSpPr/>
          <p:nvPr/>
        </p:nvSpPr>
        <p:spPr>
          <a:xfrm>
            <a:off x="657904" y="560792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5" name="円/楕円 124"/>
          <p:cNvSpPr/>
          <p:nvPr/>
        </p:nvSpPr>
        <p:spPr>
          <a:xfrm>
            <a:off x="1731720" y="2654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6" name="円/楕円 125"/>
          <p:cNvSpPr/>
          <p:nvPr/>
        </p:nvSpPr>
        <p:spPr>
          <a:xfrm>
            <a:off x="912400" y="34145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7" name="円/楕円 126"/>
          <p:cNvSpPr/>
          <p:nvPr/>
        </p:nvSpPr>
        <p:spPr>
          <a:xfrm>
            <a:off x="431772" y="8140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8" name="円/楕円 127"/>
          <p:cNvSpPr/>
          <p:nvPr/>
        </p:nvSpPr>
        <p:spPr>
          <a:xfrm>
            <a:off x="304840" y="14594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9" name="円/楕円 128"/>
          <p:cNvSpPr/>
          <p:nvPr/>
        </p:nvSpPr>
        <p:spPr>
          <a:xfrm>
            <a:off x="179292" y="2065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0" name="円/楕円 129"/>
          <p:cNvSpPr/>
          <p:nvPr/>
        </p:nvSpPr>
        <p:spPr>
          <a:xfrm>
            <a:off x="219628" y="272913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1" name="円/楕円 130"/>
          <p:cNvSpPr/>
          <p:nvPr/>
        </p:nvSpPr>
        <p:spPr>
          <a:xfrm>
            <a:off x="438592" y="32648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2" name="円/楕円 131"/>
          <p:cNvSpPr/>
          <p:nvPr/>
        </p:nvSpPr>
        <p:spPr>
          <a:xfrm>
            <a:off x="556868" y="49316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3" name="円/楕円 132"/>
          <p:cNvSpPr/>
          <p:nvPr/>
        </p:nvSpPr>
        <p:spPr>
          <a:xfrm>
            <a:off x="436496" y="390298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4" name="円/楕円 133"/>
          <p:cNvSpPr/>
          <p:nvPr/>
        </p:nvSpPr>
        <p:spPr>
          <a:xfrm>
            <a:off x="954128" y="435484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5" name="円/楕円 134"/>
          <p:cNvSpPr/>
          <p:nvPr/>
        </p:nvSpPr>
        <p:spPr>
          <a:xfrm>
            <a:off x="1192580" y="489282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6" name="円/楕円 135"/>
          <p:cNvSpPr/>
          <p:nvPr/>
        </p:nvSpPr>
        <p:spPr>
          <a:xfrm>
            <a:off x="1236420" y="5496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7" name="円/楕円 136"/>
          <p:cNvSpPr/>
          <p:nvPr/>
        </p:nvSpPr>
        <p:spPr>
          <a:xfrm>
            <a:off x="1721964" y="589750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8" name="円/楕円 137"/>
          <p:cNvSpPr/>
          <p:nvPr/>
        </p:nvSpPr>
        <p:spPr>
          <a:xfrm>
            <a:off x="2309860" y="60693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39" name="円/楕円 138"/>
          <p:cNvSpPr/>
          <p:nvPr/>
        </p:nvSpPr>
        <p:spPr>
          <a:xfrm>
            <a:off x="7421448" y="617566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0" name="円/楕円 139"/>
          <p:cNvSpPr/>
          <p:nvPr/>
        </p:nvSpPr>
        <p:spPr>
          <a:xfrm>
            <a:off x="5648516"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1" name="円/楕円 140"/>
          <p:cNvSpPr/>
          <p:nvPr/>
        </p:nvSpPr>
        <p:spPr>
          <a:xfrm>
            <a:off x="186564" y="18407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2" name="円/楕円 141"/>
          <p:cNvSpPr/>
          <p:nvPr/>
        </p:nvSpPr>
        <p:spPr>
          <a:xfrm>
            <a:off x="52812" y="53431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3" name="円/楕円 142"/>
          <p:cNvSpPr/>
          <p:nvPr/>
        </p:nvSpPr>
        <p:spPr>
          <a:xfrm>
            <a:off x="153848" y="440704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4" name="円/楕円 143"/>
          <p:cNvSpPr/>
          <p:nvPr/>
        </p:nvSpPr>
        <p:spPr>
          <a:xfrm>
            <a:off x="6953372" y="6331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5" name="円/楕円 144"/>
          <p:cNvSpPr/>
          <p:nvPr/>
        </p:nvSpPr>
        <p:spPr>
          <a:xfrm>
            <a:off x="8506168" y="36658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6" name="円/楕円 145"/>
          <p:cNvSpPr/>
          <p:nvPr/>
        </p:nvSpPr>
        <p:spPr>
          <a:xfrm>
            <a:off x="8498116" y="1066116"/>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147" name="円/楕円 146"/>
          <p:cNvSpPr/>
          <p:nvPr/>
        </p:nvSpPr>
        <p:spPr>
          <a:xfrm>
            <a:off x="8177492" y="6112748"/>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8" name="円/楕円 147"/>
          <p:cNvSpPr/>
          <p:nvPr/>
        </p:nvSpPr>
        <p:spPr>
          <a:xfrm>
            <a:off x="8376316" y="5517232"/>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9" name="円/楕円 148"/>
          <p:cNvSpPr/>
          <p:nvPr/>
        </p:nvSpPr>
        <p:spPr>
          <a:xfrm>
            <a:off x="186564" y="6069360"/>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0" name="円/楕円 149"/>
          <p:cNvSpPr/>
          <p:nvPr/>
        </p:nvSpPr>
        <p:spPr>
          <a:xfrm>
            <a:off x="4389156" y="3181204"/>
            <a:ext cx="504056" cy="504056"/>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600" dirty="0">
              <a:solidFill>
                <a:prstClr val="black"/>
              </a:solidFill>
            </a:endParaRPr>
          </a:p>
        </p:txBody>
      </p:sp>
      <p:sp>
        <p:nvSpPr>
          <p:cNvPr id="2" name="フリーフォーム 1"/>
          <p:cNvSpPr/>
          <p:nvPr/>
        </p:nvSpPr>
        <p:spPr>
          <a:xfrm>
            <a:off x="3296228" y="2362200"/>
            <a:ext cx="3416992" cy="2491795"/>
          </a:xfrm>
          <a:custGeom>
            <a:avLst/>
            <a:gdLst>
              <a:gd name="connsiteX0" fmla="*/ 1516380 w 3383280"/>
              <a:gd name="connsiteY0" fmla="*/ 0 h 2491795"/>
              <a:gd name="connsiteX1" fmla="*/ 1516380 w 3383280"/>
              <a:gd name="connsiteY1" fmla="*/ 0 h 2491795"/>
              <a:gd name="connsiteX2" fmla="*/ 1455420 w 3383280"/>
              <a:gd name="connsiteY2" fmla="*/ 38100 h 2491795"/>
              <a:gd name="connsiteX3" fmla="*/ 1394460 w 3383280"/>
              <a:gd name="connsiteY3" fmla="*/ 106680 h 2491795"/>
              <a:gd name="connsiteX4" fmla="*/ 1386840 w 3383280"/>
              <a:gd name="connsiteY4" fmla="*/ 137160 h 2491795"/>
              <a:gd name="connsiteX5" fmla="*/ 1379220 w 3383280"/>
              <a:gd name="connsiteY5" fmla="*/ 198120 h 2491795"/>
              <a:gd name="connsiteX6" fmla="*/ 1356360 w 3383280"/>
              <a:gd name="connsiteY6" fmla="*/ 220980 h 2491795"/>
              <a:gd name="connsiteX7" fmla="*/ 1310640 w 3383280"/>
              <a:gd name="connsiteY7" fmla="*/ 236220 h 2491795"/>
              <a:gd name="connsiteX8" fmla="*/ 1287780 w 3383280"/>
              <a:gd name="connsiteY8" fmla="*/ 259080 h 2491795"/>
              <a:gd name="connsiteX9" fmla="*/ 1257300 w 3383280"/>
              <a:gd name="connsiteY9" fmla="*/ 266700 h 2491795"/>
              <a:gd name="connsiteX10" fmla="*/ 1219200 w 3383280"/>
              <a:gd name="connsiteY10" fmla="*/ 274320 h 2491795"/>
              <a:gd name="connsiteX11" fmla="*/ 1196340 w 3383280"/>
              <a:gd name="connsiteY11" fmla="*/ 281940 h 2491795"/>
              <a:gd name="connsiteX12" fmla="*/ 1036320 w 3383280"/>
              <a:gd name="connsiteY12" fmla="*/ 289560 h 2491795"/>
              <a:gd name="connsiteX13" fmla="*/ 853440 w 3383280"/>
              <a:gd name="connsiteY13" fmla="*/ 274320 h 2491795"/>
              <a:gd name="connsiteX14" fmla="*/ 830580 w 3383280"/>
              <a:gd name="connsiteY14" fmla="*/ 266700 h 2491795"/>
              <a:gd name="connsiteX15" fmla="*/ 647700 w 3383280"/>
              <a:gd name="connsiteY15" fmla="*/ 259080 h 2491795"/>
              <a:gd name="connsiteX16" fmla="*/ 640080 w 3383280"/>
              <a:gd name="connsiteY16" fmla="*/ 281940 h 2491795"/>
              <a:gd name="connsiteX17" fmla="*/ 601980 w 3383280"/>
              <a:gd name="connsiteY17" fmla="*/ 320040 h 2491795"/>
              <a:gd name="connsiteX18" fmla="*/ 586740 w 3383280"/>
              <a:gd name="connsiteY18" fmla="*/ 342900 h 2491795"/>
              <a:gd name="connsiteX19" fmla="*/ 579120 w 3383280"/>
              <a:gd name="connsiteY19" fmla="*/ 365760 h 2491795"/>
              <a:gd name="connsiteX20" fmla="*/ 556260 w 3383280"/>
              <a:gd name="connsiteY20" fmla="*/ 381000 h 2491795"/>
              <a:gd name="connsiteX21" fmla="*/ 548640 w 3383280"/>
              <a:gd name="connsiteY21" fmla="*/ 403860 h 2491795"/>
              <a:gd name="connsiteX22" fmla="*/ 525780 w 3383280"/>
              <a:gd name="connsiteY22" fmla="*/ 419100 h 2491795"/>
              <a:gd name="connsiteX23" fmla="*/ 502920 w 3383280"/>
              <a:gd name="connsiteY23" fmla="*/ 441960 h 2491795"/>
              <a:gd name="connsiteX24" fmla="*/ 480060 w 3383280"/>
              <a:gd name="connsiteY24" fmla="*/ 495300 h 2491795"/>
              <a:gd name="connsiteX25" fmla="*/ 464820 w 3383280"/>
              <a:gd name="connsiteY25" fmla="*/ 518160 h 2491795"/>
              <a:gd name="connsiteX26" fmla="*/ 449580 w 3383280"/>
              <a:gd name="connsiteY26" fmla="*/ 579120 h 2491795"/>
              <a:gd name="connsiteX27" fmla="*/ 441960 w 3383280"/>
              <a:gd name="connsiteY27" fmla="*/ 601980 h 2491795"/>
              <a:gd name="connsiteX28" fmla="*/ 434340 w 3383280"/>
              <a:gd name="connsiteY28" fmla="*/ 678180 h 2491795"/>
              <a:gd name="connsiteX29" fmla="*/ 419100 w 3383280"/>
              <a:gd name="connsiteY29" fmla="*/ 723900 h 2491795"/>
              <a:gd name="connsiteX30" fmla="*/ 411480 w 3383280"/>
              <a:gd name="connsiteY30" fmla="*/ 746760 h 2491795"/>
              <a:gd name="connsiteX31" fmla="*/ 396240 w 3383280"/>
              <a:gd name="connsiteY31" fmla="*/ 769620 h 2491795"/>
              <a:gd name="connsiteX32" fmla="*/ 373380 w 3383280"/>
              <a:gd name="connsiteY32" fmla="*/ 838200 h 2491795"/>
              <a:gd name="connsiteX33" fmla="*/ 365760 w 3383280"/>
              <a:gd name="connsiteY33" fmla="*/ 883920 h 2491795"/>
              <a:gd name="connsiteX34" fmla="*/ 327660 w 3383280"/>
              <a:gd name="connsiteY34" fmla="*/ 922020 h 2491795"/>
              <a:gd name="connsiteX35" fmla="*/ 266700 w 3383280"/>
              <a:gd name="connsiteY35" fmla="*/ 990600 h 2491795"/>
              <a:gd name="connsiteX36" fmla="*/ 259080 w 3383280"/>
              <a:gd name="connsiteY36" fmla="*/ 1013460 h 2491795"/>
              <a:gd name="connsiteX37" fmla="*/ 243840 w 3383280"/>
              <a:gd name="connsiteY37" fmla="*/ 1043940 h 2491795"/>
              <a:gd name="connsiteX38" fmla="*/ 236220 w 3383280"/>
              <a:gd name="connsiteY38" fmla="*/ 1066800 h 2491795"/>
              <a:gd name="connsiteX39" fmla="*/ 213360 w 3383280"/>
              <a:gd name="connsiteY39" fmla="*/ 1089660 h 2491795"/>
              <a:gd name="connsiteX40" fmla="*/ 175260 w 3383280"/>
              <a:gd name="connsiteY40" fmla="*/ 1219200 h 2491795"/>
              <a:gd name="connsiteX41" fmla="*/ 160020 w 3383280"/>
              <a:gd name="connsiteY41" fmla="*/ 1318260 h 2491795"/>
              <a:gd name="connsiteX42" fmla="*/ 152400 w 3383280"/>
              <a:gd name="connsiteY42" fmla="*/ 1569720 h 2491795"/>
              <a:gd name="connsiteX43" fmla="*/ 144780 w 3383280"/>
              <a:gd name="connsiteY43" fmla="*/ 1592580 h 2491795"/>
              <a:gd name="connsiteX44" fmla="*/ 121920 w 3383280"/>
              <a:gd name="connsiteY44" fmla="*/ 1615440 h 2491795"/>
              <a:gd name="connsiteX45" fmla="*/ 91440 w 3383280"/>
              <a:gd name="connsiteY45" fmla="*/ 1668780 h 2491795"/>
              <a:gd name="connsiteX46" fmla="*/ 83820 w 3383280"/>
              <a:gd name="connsiteY46" fmla="*/ 1691640 h 2491795"/>
              <a:gd name="connsiteX47" fmla="*/ 68580 w 3383280"/>
              <a:gd name="connsiteY47" fmla="*/ 1714500 h 2491795"/>
              <a:gd name="connsiteX48" fmla="*/ 60960 w 3383280"/>
              <a:gd name="connsiteY48" fmla="*/ 1790700 h 2491795"/>
              <a:gd name="connsiteX49" fmla="*/ 38100 w 3383280"/>
              <a:gd name="connsiteY49" fmla="*/ 1813560 h 2491795"/>
              <a:gd name="connsiteX50" fmla="*/ 30480 w 3383280"/>
              <a:gd name="connsiteY50" fmla="*/ 1836420 h 2491795"/>
              <a:gd name="connsiteX51" fmla="*/ 15240 w 3383280"/>
              <a:gd name="connsiteY51" fmla="*/ 1859280 h 2491795"/>
              <a:gd name="connsiteX52" fmla="*/ 0 w 3383280"/>
              <a:gd name="connsiteY52" fmla="*/ 2019300 h 2491795"/>
              <a:gd name="connsiteX53" fmla="*/ 7620 w 3383280"/>
              <a:gd name="connsiteY53" fmla="*/ 2065020 h 2491795"/>
              <a:gd name="connsiteX54" fmla="*/ 76200 w 3383280"/>
              <a:gd name="connsiteY54" fmla="*/ 2118360 h 2491795"/>
              <a:gd name="connsiteX55" fmla="*/ 137160 w 3383280"/>
              <a:gd name="connsiteY55" fmla="*/ 2133600 h 2491795"/>
              <a:gd name="connsiteX56" fmla="*/ 373380 w 3383280"/>
              <a:gd name="connsiteY56" fmla="*/ 2118360 h 2491795"/>
              <a:gd name="connsiteX57" fmla="*/ 434340 w 3383280"/>
              <a:gd name="connsiteY57" fmla="*/ 2103120 h 2491795"/>
              <a:gd name="connsiteX58" fmla="*/ 457200 w 3383280"/>
              <a:gd name="connsiteY58" fmla="*/ 2080260 h 2491795"/>
              <a:gd name="connsiteX59" fmla="*/ 487680 w 3383280"/>
              <a:gd name="connsiteY59" fmla="*/ 2034540 h 2491795"/>
              <a:gd name="connsiteX60" fmla="*/ 502920 w 3383280"/>
              <a:gd name="connsiteY60" fmla="*/ 1981200 h 2491795"/>
              <a:gd name="connsiteX61" fmla="*/ 533400 w 3383280"/>
              <a:gd name="connsiteY61" fmla="*/ 1935480 h 2491795"/>
              <a:gd name="connsiteX62" fmla="*/ 548640 w 3383280"/>
              <a:gd name="connsiteY62" fmla="*/ 1912620 h 2491795"/>
              <a:gd name="connsiteX63" fmla="*/ 601980 w 3383280"/>
              <a:gd name="connsiteY63" fmla="*/ 1897380 h 2491795"/>
              <a:gd name="connsiteX64" fmla="*/ 655320 w 3383280"/>
              <a:gd name="connsiteY64" fmla="*/ 1874520 h 2491795"/>
              <a:gd name="connsiteX65" fmla="*/ 701040 w 3383280"/>
              <a:gd name="connsiteY65" fmla="*/ 1882140 h 2491795"/>
              <a:gd name="connsiteX66" fmla="*/ 754380 w 3383280"/>
              <a:gd name="connsiteY66" fmla="*/ 1897380 h 2491795"/>
              <a:gd name="connsiteX67" fmla="*/ 777240 w 3383280"/>
              <a:gd name="connsiteY67" fmla="*/ 1912620 h 2491795"/>
              <a:gd name="connsiteX68" fmla="*/ 899160 w 3383280"/>
              <a:gd name="connsiteY68" fmla="*/ 1935480 h 2491795"/>
              <a:gd name="connsiteX69" fmla="*/ 922020 w 3383280"/>
              <a:gd name="connsiteY69" fmla="*/ 1950720 h 2491795"/>
              <a:gd name="connsiteX70" fmla="*/ 944880 w 3383280"/>
              <a:gd name="connsiteY70" fmla="*/ 1958340 h 2491795"/>
              <a:gd name="connsiteX71" fmla="*/ 1005840 w 3383280"/>
              <a:gd name="connsiteY71" fmla="*/ 1973580 h 2491795"/>
              <a:gd name="connsiteX72" fmla="*/ 1104900 w 3383280"/>
              <a:gd name="connsiteY72" fmla="*/ 1988820 h 2491795"/>
              <a:gd name="connsiteX73" fmla="*/ 1143000 w 3383280"/>
              <a:gd name="connsiteY73" fmla="*/ 2004060 h 2491795"/>
              <a:gd name="connsiteX74" fmla="*/ 1203960 w 3383280"/>
              <a:gd name="connsiteY74" fmla="*/ 2011680 h 2491795"/>
              <a:gd name="connsiteX75" fmla="*/ 1249680 w 3383280"/>
              <a:gd name="connsiteY75" fmla="*/ 2019300 h 2491795"/>
              <a:gd name="connsiteX76" fmla="*/ 1272540 w 3383280"/>
              <a:gd name="connsiteY76" fmla="*/ 2034540 h 2491795"/>
              <a:gd name="connsiteX77" fmla="*/ 1318260 w 3383280"/>
              <a:gd name="connsiteY77" fmla="*/ 2080260 h 2491795"/>
              <a:gd name="connsiteX78" fmla="*/ 1348740 w 3383280"/>
              <a:gd name="connsiteY78" fmla="*/ 2087880 h 2491795"/>
              <a:gd name="connsiteX79" fmla="*/ 1394460 w 3383280"/>
              <a:gd name="connsiteY79" fmla="*/ 2103120 h 2491795"/>
              <a:gd name="connsiteX80" fmla="*/ 1417320 w 3383280"/>
              <a:gd name="connsiteY80" fmla="*/ 2118360 h 2491795"/>
              <a:gd name="connsiteX81" fmla="*/ 1463040 w 3383280"/>
              <a:gd name="connsiteY81" fmla="*/ 2133600 h 2491795"/>
              <a:gd name="connsiteX82" fmla="*/ 1485900 w 3383280"/>
              <a:gd name="connsiteY82" fmla="*/ 2156460 h 2491795"/>
              <a:gd name="connsiteX83" fmla="*/ 1516380 w 3383280"/>
              <a:gd name="connsiteY83" fmla="*/ 2202180 h 2491795"/>
              <a:gd name="connsiteX84" fmla="*/ 1562100 w 3383280"/>
              <a:gd name="connsiteY84" fmla="*/ 2232660 h 2491795"/>
              <a:gd name="connsiteX85" fmla="*/ 1584960 w 3383280"/>
              <a:gd name="connsiteY85" fmla="*/ 2247900 h 2491795"/>
              <a:gd name="connsiteX86" fmla="*/ 1607820 w 3383280"/>
              <a:gd name="connsiteY86" fmla="*/ 2255520 h 2491795"/>
              <a:gd name="connsiteX87" fmla="*/ 1638300 w 3383280"/>
              <a:gd name="connsiteY87" fmla="*/ 2270760 h 2491795"/>
              <a:gd name="connsiteX88" fmla="*/ 1668780 w 3383280"/>
              <a:gd name="connsiteY88" fmla="*/ 2278380 h 2491795"/>
              <a:gd name="connsiteX89" fmla="*/ 1691640 w 3383280"/>
              <a:gd name="connsiteY89" fmla="*/ 2286000 h 2491795"/>
              <a:gd name="connsiteX90" fmla="*/ 1729740 w 3383280"/>
              <a:gd name="connsiteY90" fmla="*/ 2354580 h 2491795"/>
              <a:gd name="connsiteX91" fmla="*/ 1744980 w 3383280"/>
              <a:gd name="connsiteY91" fmla="*/ 2377440 h 2491795"/>
              <a:gd name="connsiteX92" fmla="*/ 1813560 w 3383280"/>
              <a:gd name="connsiteY92" fmla="*/ 2430780 h 2491795"/>
              <a:gd name="connsiteX93" fmla="*/ 1828800 w 3383280"/>
              <a:gd name="connsiteY93" fmla="*/ 2453640 h 2491795"/>
              <a:gd name="connsiteX94" fmla="*/ 1965960 w 3383280"/>
              <a:gd name="connsiteY94" fmla="*/ 2476500 h 2491795"/>
              <a:gd name="connsiteX95" fmla="*/ 2057400 w 3383280"/>
              <a:gd name="connsiteY95" fmla="*/ 2484120 h 2491795"/>
              <a:gd name="connsiteX96" fmla="*/ 2080260 w 3383280"/>
              <a:gd name="connsiteY96" fmla="*/ 2476500 h 2491795"/>
              <a:gd name="connsiteX97" fmla="*/ 2240280 w 3383280"/>
              <a:gd name="connsiteY97" fmla="*/ 2468880 h 2491795"/>
              <a:gd name="connsiteX98" fmla="*/ 2247900 w 3383280"/>
              <a:gd name="connsiteY98" fmla="*/ 2354580 h 2491795"/>
              <a:gd name="connsiteX99" fmla="*/ 2255520 w 3383280"/>
              <a:gd name="connsiteY99" fmla="*/ 2133600 h 2491795"/>
              <a:gd name="connsiteX100" fmla="*/ 2263140 w 3383280"/>
              <a:gd name="connsiteY100" fmla="*/ 2110740 h 2491795"/>
              <a:gd name="connsiteX101" fmla="*/ 2270760 w 3383280"/>
              <a:gd name="connsiteY101" fmla="*/ 2080260 h 2491795"/>
              <a:gd name="connsiteX102" fmla="*/ 2293620 w 3383280"/>
              <a:gd name="connsiteY102" fmla="*/ 2072640 h 2491795"/>
              <a:gd name="connsiteX103" fmla="*/ 2346960 w 3383280"/>
              <a:gd name="connsiteY103" fmla="*/ 2042160 h 2491795"/>
              <a:gd name="connsiteX104" fmla="*/ 2392680 w 3383280"/>
              <a:gd name="connsiteY104" fmla="*/ 2026920 h 2491795"/>
              <a:gd name="connsiteX105" fmla="*/ 2583180 w 3383280"/>
              <a:gd name="connsiteY105" fmla="*/ 2011680 h 2491795"/>
              <a:gd name="connsiteX106" fmla="*/ 2644140 w 3383280"/>
              <a:gd name="connsiteY106" fmla="*/ 1981200 h 2491795"/>
              <a:gd name="connsiteX107" fmla="*/ 2689860 w 3383280"/>
              <a:gd name="connsiteY107" fmla="*/ 1965960 h 2491795"/>
              <a:gd name="connsiteX108" fmla="*/ 2712720 w 3383280"/>
              <a:gd name="connsiteY108" fmla="*/ 1943100 h 2491795"/>
              <a:gd name="connsiteX109" fmla="*/ 2735580 w 3383280"/>
              <a:gd name="connsiteY109" fmla="*/ 1927860 h 2491795"/>
              <a:gd name="connsiteX110" fmla="*/ 2842260 w 3383280"/>
              <a:gd name="connsiteY110" fmla="*/ 1912620 h 2491795"/>
              <a:gd name="connsiteX111" fmla="*/ 2865120 w 3383280"/>
              <a:gd name="connsiteY111" fmla="*/ 1905000 h 2491795"/>
              <a:gd name="connsiteX112" fmla="*/ 3215640 w 3383280"/>
              <a:gd name="connsiteY112" fmla="*/ 1889760 h 2491795"/>
              <a:gd name="connsiteX113" fmla="*/ 3223260 w 3383280"/>
              <a:gd name="connsiteY113" fmla="*/ 1866900 h 2491795"/>
              <a:gd name="connsiteX114" fmla="*/ 3238500 w 3383280"/>
              <a:gd name="connsiteY114" fmla="*/ 1844040 h 2491795"/>
              <a:gd name="connsiteX115" fmla="*/ 3276600 w 3383280"/>
              <a:gd name="connsiteY115" fmla="*/ 1767840 h 2491795"/>
              <a:gd name="connsiteX116" fmla="*/ 3322320 w 3383280"/>
              <a:gd name="connsiteY116" fmla="*/ 1722120 h 2491795"/>
              <a:gd name="connsiteX117" fmla="*/ 3329940 w 3383280"/>
              <a:gd name="connsiteY117" fmla="*/ 1699260 h 2491795"/>
              <a:gd name="connsiteX118" fmla="*/ 3360420 w 3383280"/>
              <a:gd name="connsiteY118" fmla="*/ 1638300 h 2491795"/>
              <a:gd name="connsiteX119" fmla="*/ 3375660 w 3383280"/>
              <a:gd name="connsiteY119" fmla="*/ 1569720 h 2491795"/>
              <a:gd name="connsiteX120" fmla="*/ 3383280 w 3383280"/>
              <a:gd name="connsiteY120" fmla="*/ 1546860 h 2491795"/>
              <a:gd name="connsiteX121" fmla="*/ 3375660 w 3383280"/>
              <a:gd name="connsiteY121" fmla="*/ 1432560 h 2491795"/>
              <a:gd name="connsiteX122" fmla="*/ 3368040 w 3383280"/>
              <a:gd name="connsiteY122" fmla="*/ 1402080 h 2491795"/>
              <a:gd name="connsiteX123" fmla="*/ 3345180 w 3383280"/>
              <a:gd name="connsiteY123" fmla="*/ 1379220 h 2491795"/>
              <a:gd name="connsiteX124" fmla="*/ 3299460 w 3383280"/>
              <a:gd name="connsiteY124" fmla="*/ 1356360 h 2491795"/>
              <a:gd name="connsiteX125" fmla="*/ 3268980 w 3383280"/>
              <a:gd name="connsiteY125" fmla="*/ 1348740 h 2491795"/>
              <a:gd name="connsiteX126" fmla="*/ 3215640 w 3383280"/>
              <a:gd name="connsiteY126" fmla="*/ 1325880 h 2491795"/>
              <a:gd name="connsiteX127" fmla="*/ 3108960 w 3383280"/>
              <a:gd name="connsiteY127" fmla="*/ 1310640 h 2491795"/>
              <a:gd name="connsiteX128" fmla="*/ 3086100 w 3383280"/>
              <a:gd name="connsiteY128" fmla="*/ 1303020 h 2491795"/>
              <a:gd name="connsiteX129" fmla="*/ 3040380 w 3383280"/>
              <a:gd name="connsiteY129" fmla="*/ 1264920 h 2491795"/>
              <a:gd name="connsiteX130" fmla="*/ 3017520 w 3383280"/>
              <a:gd name="connsiteY130" fmla="*/ 1219200 h 2491795"/>
              <a:gd name="connsiteX131" fmla="*/ 2994660 w 3383280"/>
              <a:gd name="connsiteY131" fmla="*/ 1173480 h 2491795"/>
              <a:gd name="connsiteX132" fmla="*/ 2971800 w 3383280"/>
              <a:gd name="connsiteY132" fmla="*/ 1082040 h 2491795"/>
              <a:gd name="connsiteX133" fmla="*/ 2964180 w 3383280"/>
              <a:gd name="connsiteY133" fmla="*/ 1051560 h 2491795"/>
              <a:gd name="connsiteX134" fmla="*/ 2948940 w 3383280"/>
              <a:gd name="connsiteY134" fmla="*/ 1028700 h 2491795"/>
              <a:gd name="connsiteX135" fmla="*/ 2941320 w 3383280"/>
              <a:gd name="connsiteY135" fmla="*/ 998220 h 2491795"/>
              <a:gd name="connsiteX136" fmla="*/ 2933700 w 3383280"/>
              <a:gd name="connsiteY136" fmla="*/ 975360 h 2491795"/>
              <a:gd name="connsiteX137" fmla="*/ 2926080 w 3383280"/>
              <a:gd name="connsiteY137" fmla="*/ 929640 h 2491795"/>
              <a:gd name="connsiteX138" fmla="*/ 2918460 w 3383280"/>
              <a:gd name="connsiteY138" fmla="*/ 792480 h 2491795"/>
              <a:gd name="connsiteX139" fmla="*/ 2910840 w 3383280"/>
              <a:gd name="connsiteY139" fmla="*/ 548640 h 2491795"/>
              <a:gd name="connsiteX140" fmla="*/ 2903220 w 3383280"/>
              <a:gd name="connsiteY140" fmla="*/ 518160 h 2491795"/>
              <a:gd name="connsiteX141" fmla="*/ 2887980 w 3383280"/>
              <a:gd name="connsiteY141" fmla="*/ 426720 h 2491795"/>
              <a:gd name="connsiteX142" fmla="*/ 2865120 w 3383280"/>
              <a:gd name="connsiteY142" fmla="*/ 365760 h 2491795"/>
              <a:gd name="connsiteX143" fmla="*/ 2827020 w 3383280"/>
              <a:gd name="connsiteY143" fmla="*/ 320040 h 2491795"/>
              <a:gd name="connsiteX144" fmla="*/ 2781300 w 3383280"/>
              <a:gd name="connsiteY144" fmla="*/ 297180 h 2491795"/>
              <a:gd name="connsiteX145" fmla="*/ 2735580 w 3383280"/>
              <a:gd name="connsiteY145" fmla="*/ 274320 h 2491795"/>
              <a:gd name="connsiteX146" fmla="*/ 2689860 w 3383280"/>
              <a:gd name="connsiteY146" fmla="*/ 243840 h 2491795"/>
              <a:gd name="connsiteX147" fmla="*/ 2628900 w 3383280"/>
              <a:gd name="connsiteY147" fmla="*/ 236220 h 2491795"/>
              <a:gd name="connsiteX148" fmla="*/ 2430780 w 3383280"/>
              <a:gd name="connsiteY148" fmla="*/ 228600 h 2491795"/>
              <a:gd name="connsiteX149" fmla="*/ 2385060 w 3383280"/>
              <a:gd name="connsiteY149" fmla="*/ 251460 h 2491795"/>
              <a:gd name="connsiteX150" fmla="*/ 2369820 w 3383280"/>
              <a:gd name="connsiteY150" fmla="*/ 274320 h 2491795"/>
              <a:gd name="connsiteX151" fmla="*/ 2324100 w 3383280"/>
              <a:gd name="connsiteY151" fmla="*/ 312420 h 2491795"/>
              <a:gd name="connsiteX152" fmla="*/ 2301240 w 3383280"/>
              <a:gd name="connsiteY152" fmla="*/ 335280 h 2491795"/>
              <a:gd name="connsiteX153" fmla="*/ 2225040 w 3383280"/>
              <a:gd name="connsiteY153" fmla="*/ 388620 h 2491795"/>
              <a:gd name="connsiteX154" fmla="*/ 2171700 w 3383280"/>
              <a:gd name="connsiteY154" fmla="*/ 426720 h 2491795"/>
              <a:gd name="connsiteX155" fmla="*/ 2072640 w 3383280"/>
              <a:gd name="connsiteY155" fmla="*/ 449580 h 2491795"/>
              <a:gd name="connsiteX156" fmla="*/ 1950720 w 3383280"/>
              <a:gd name="connsiteY156" fmla="*/ 441960 h 2491795"/>
              <a:gd name="connsiteX157" fmla="*/ 1905000 w 3383280"/>
              <a:gd name="connsiteY157" fmla="*/ 411480 h 2491795"/>
              <a:gd name="connsiteX158" fmla="*/ 1844040 w 3383280"/>
              <a:gd name="connsiteY158" fmla="*/ 381000 h 2491795"/>
              <a:gd name="connsiteX159" fmla="*/ 1813560 w 3383280"/>
              <a:gd name="connsiteY159" fmla="*/ 335280 h 2491795"/>
              <a:gd name="connsiteX160" fmla="*/ 1798320 w 3383280"/>
              <a:gd name="connsiteY160" fmla="*/ 312420 h 2491795"/>
              <a:gd name="connsiteX161" fmla="*/ 1775460 w 3383280"/>
              <a:gd name="connsiteY161" fmla="*/ 281940 h 2491795"/>
              <a:gd name="connsiteX162" fmla="*/ 1752600 w 3383280"/>
              <a:gd name="connsiteY162" fmla="*/ 259080 h 2491795"/>
              <a:gd name="connsiteX163" fmla="*/ 1722120 w 3383280"/>
              <a:gd name="connsiteY163" fmla="*/ 220980 h 2491795"/>
              <a:gd name="connsiteX164" fmla="*/ 1714500 w 3383280"/>
              <a:gd name="connsiteY164" fmla="*/ 198120 h 2491795"/>
              <a:gd name="connsiteX165" fmla="*/ 1684020 w 3383280"/>
              <a:gd name="connsiteY165" fmla="*/ 175260 h 2491795"/>
              <a:gd name="connsiteX166" fmla="*/ 1638300 w 3383280"/>
              <a:gd name="connsiteY166" fmla="*/ 152400 h 2491795"/>
              <a:gd name="connsiteX167" fmla="*/ 1600200 w 3383280"/>
              <a:gd name="connsiteY167" fmla="*/ 114300 h 2491795"/>
              <a:gd name="connsiteX168" fmla="*/ 1577340 w 3383280"/>
              <a:gd name="connsiteY168" fmla="*/ 91440 h 2491795"/>
              <a:gd name="connsiteX169" fmla="*/ 1531620 w 3383280"/>
              <a:gd name="connsiteY169" fmla="*/ 60960 h 2491795"/>
              <a:gd name="connsiteX170" fmla="*/ 1516380 w 3383280"/>
              <a:gd name="connsiteY170" fmla="*/ 0 h 2491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Lst>
            <a:rect l="l" t="t" r="r" b="b"/>
            <a:pathLst>
              <a:path w="3383280" h="2491795">
                <a:moveTo>
                  <a:pt x="1516380" y="0"/>
                </a:moveTo>
                <a:lnTo>
                  <a:pt x="1516380" y="0"/>
                </a:lnTo>
                <a:cubicBezTo>
                  <a:pt x="1496060" y="12700"/>
                  <a:pt x="1474262" y="23296"/>
                  <a:pt x="1455420" y="38100"/>
                </a:cubicBezTo>
                <a:cubicBezTo>
                  <a:pt x="1418883" y="66808"/>
                  <a:pt x="1415002" y="75868"/>
                  <a:pt x="1394460" y="106680"/>
                </a:cubicBezTo>
                <a:cubicBezTo>
                  <a:pt x="1391920" y="116840"/>
                  <a:pt x="1388562" y="126830"/>
                  <a:pt x="1386840" y="137160"/>
                </a:cubicBezTo>
                <a:cubicBezTo>
                  <a:pt x="1383473" y="157360"/>
                  <a:pt x="1386218" y="178875"/>
                  <a:pt x="1379220" y="198120"/>
                </a:cubicBezTo>
                <a:cubicBezTo>
                  <a:pt x="1375537" y="208248"/>
                  <a:pt x="1365780" y="215747"/>
                  <a:pt x="1356360" y="220980"/>
                </a:cubicBezTo>
                <a:cubicBezTo>
                  <a:pt x="1342317" y="228782"/>
                  <a:pt x="1310640" y="236220"/>
                  <a:pt x="1310640" y="236220"/>
                </a:cubicBezTo>
                <a:cubicBezTo>
                  <a:pt x="1303020" y="243840"/>
                  <a:pt x="1297136" y="253733"/>
                  <a:pt x="1287780" y="259080"/>
                </a:cubicBezTo>
                <a:cubicBezTo>
                  <a:pt x="1278687" y="264276"/>
                  <a:pt x="1267523" y="264428"/>
                  <a:pt x="1257300" y="266700"/>
                </a:cubicBezTo>
                <a:cubicBezTo>
                  <a:pt x="1244657" y="269510"/>
                  <a:pt x="1231765" y="271179"/>
                  <a:pt x="1219200" y="274320"/>
                </a:cubicBezTo>
                <a:cubicBezTo>
                  <a:pt x="1211408" y="276268"/>
                  <a:pt x="1204344" y="281273"/>
                  <a:pt x="1196340" y="281940"/>
                </a:cubicBezTo>
                <a:cubicBezTo>
                  <a:pt x="1143124" y="286375"/>
                  <a:pt x="1089660" y="287020"/>
                  <a:pt x="1036320" y="289560"/>
                </a:cubicBezTo>
                <a:cubicBezTo>
                  <a:pt x="973523" y="286071"/>
                  <a:pt x="914032" y="287785"/>
                  <a:pt x="853440" y="274320"/>
                </a:cubicBezTo>
                <a:cubicBezTo>
                  <a:pt x="845599" y="272578"/>
                  <a:pt x="838200" y="269240"/>
                  <a:pt x="830580" y="266700"/>
                </a:cubicBezTo>
                <a:cubicBezTo>
                  <a:pt x="767877" y="224898"/>
                  <a:pt x="790112" y="233187"/>
                  <a:pt x="647700" y="259080"/>
                </a:cubicBezTo>
                <a:cubicBezTo>
                  <a:pt x="639797" y="260517"/>
                  <a:pt x="643672" y="274756"/>
                  <a:pt x="640080" y="281940"/>
                </a:cubicBezTo>
                <a:cubicBezTo>
                  <a:pt x="627380" y="307340"/>
                  <a:pt x="624840" y="304800"/>
                  <a:pt x="601980" y="320040"/>
                </a:cubicBezTo>
                <a:cubicBezTo>
                  <a:pt x="596900" y="327660"/>
                  <a:pt x="590836" y="334709"/>
                  <a:pt x="586740" y="342900"/>
                </a:cubicBezTo>
                <a:cubicBezTo>
                  <a:pt x="583148" y="350084"/>
                  <a:pt x="584138" y="359488"/>
                  <a:pt x="579120" y="365760"/>
                </a:cubicBezTo>
                <a:cubicBezTo>
                  <a:pt x="573399" y="372911"/>
                  <a:pt x="563880" y="375920"/>
                  <a:pt x="556260" y="381000"/>
                </a:cubicBezTo>
                <a:cubicBezTo>
                  <a:pt x="553720" y="388620"/>
                  <a:pt x="553658" y="397588"/>
                  <a:pt x="548640" y="403860"/>
                </a:cubicBezTo>
                <a:cubicBezTo>
                  <a:pt x="542919" y="411011"/>
                  <a:pt x="532815" y="413237"/>
                  <a:pt x="525780" y="419100"/>
                </a:cubicBezTo>
                <a:cubicBezTo>
                  <a:pt x="517501" y="425999"/>
                  <a:pt x="509184" y="433191"/>
                  <a:pt x="502920" y="441960"/>
                </a:cubicBezTo>
                <a:cubicBezTo>
                  <a:pt x="476493" y="478958"/>
                  <a:pt x="496643" y="462135"/>
                  <a:pt x="480060" y="495300"/>
                </a:cubicBezTo>
                <a:cubicBezTo>
                  <a:pt x="475964" y="503491"/>
                  <a:pt x="469900" y="510540"/>
                  <a:pt x="464820" y="518160"/>
                </a:cubicBezTo>
                <a:cubicBezTo>
                  <a:pt x="459740" y="538480"/>
                  <a:pt x="455091" y="558913"/>
                  <a:pt x="449580" y="579120"/>
                </a:cubicBezTo>
                <a:cubicBezTo>
                  <a:pt x="447467" y="586869"/>
                  <a:pt x="443181" y="594041"/>
                  <a:pt x="441960" y="601980"/>
                </a:cubicBezTo>
                <a:cubicBezTo>
                  <a:pt x="438078" y="627210"/>
                  <a:pt x="439044" y="653091"/>
                  <a:pt x="434340" y="678180"/>
                </a:cubicBezTo>
                <a:cubicBezTo>
                  <a:pt x="431380" y="693969"/>
                  <a:pt x="424180" y="708660"/>
                  <a:pt x="419100" y="723900"/>
                </a:cubicBezTo>
                <a:cubicBezTo>
                  <a:pt x="416560" y="731520"/>
                  <a:pt x="415935" y="740077"/>
                  <a:pt x="411480" y="746760"/>
                </a:cubicBezTo>
                <a:cubicBezTo>
                  <a:pt x="406400" y="754380"/>
                  <a:pt x="399959" y="761251"/>
                  <a:pt x="396240" y="769620"/>
                </a:cubicBezTo>
                <a:lnTo>
                  <a:pt x="373380" y="838200"/>
                </a:lnTo>
                <a:cubicBezTo>
                  <a:pt x="368494" y="852857"/>
                  <a:pt x="370646" y="869263"/>
                  <a:pt x="365760" y="883920"/>
                </a:cubicBezTo>
                <a:cubicBezTo>
                  <a:pt x="356669" y="911192"/>
                  <a:pt x="346911" y="904908"/>
                  <a:pt x="327660" y="922020"/>
                </a:cubicBezTo>
                <a:cubicBezTo>
                  <a:pt x="309484" y="938176"/>
                  <a:pt x="279439" y="965121"/>
                  <a:pt x="266700" y="990600"/>
                </a:cubicBezTo>
                <a:cubicBezTo>
                  <a:pt x="263108" y="997784"/>
                  <a:pt x="262244" y="1006077"/>
                  <a:pt x="259080" y="1013460"/>
                </a:cubicBezTo>
                <a:cubicBezTo>
                  <a:pt x="254605" y="1023901"/>
                  <a:pt x="248315" y="1033499"/>
                  <a:pt x="243840" y="1043940"/>
                </a:cubicBezTo>
                <a:cubicBezTo>
                  <a:pt x="240676" y="1051323"/>
                  <a:pt x="240675" y="1060117"/>
                  <a:pt x="236220" y="1066800"/>
                </a:cubicBezTo>
                <a:cubicBezTo>
                  <a:pt x="230242" y="1075766"/>
                  <a:pt x="220980" y="1082040"/>
                  <a:pt x="213360" y="1089660"/>
                </a:cubicBezTo>
                <a:cubicBezTo>
                  <a:pt x="183876" y="1178111"/>
                  <a:pt x="196344" y="1134863"/>
                  <a:pt x="175260" y="1219200"/>
                </a:cubicBezTo>
                <a:cubicBezTo>
                  <a:pt x="167157" y="1251611"/>
                  <a:pt x="165100" y="1285240"/>
                  <a:pt x="160020" y="1318260"/>
                </a:cubicBezTo>
                <a:cubicBezTo>
                  <a:pt x="157480" y="1402080"/>
                  <a:pt x="157052" y="1485991"/>
                  <a:pt x="152400" y="1569720"/>
                </a:cubicBezTo>
                <a:cubicBezTo>
                  <a:pt x="151954" y="1577740"/>
                  <a:pt x="149235" y="1585897"/>
                  <a:pt x="144780" y="1592580"/>
                </a:cubicBezTo>
                <a:cubicBezTo>
                  <a:pt x="138802" y="1601546"/>
                  <a:pt x="129540" y="1607820"/>
                  <a:pt x="121920" y="1615440"/>
                </a:cubicBezTo>
                <a:cubicBezTo>
                  <a:pt x="105804" y="1679905"/>
                  <a:pt x="127758" y="1614302"/>
                  <a:pt x="91440" y="1668780"/>
                </a:cubicBezTo>
                <a:cubicBezTo>
                  <a:pt x="86985" y="1675463"/>
                  <a:pt x="87412" y="1684456"/>
                  <a:pt x="83820" y="1691640"/>
                </a:cubicBezTo>
                <a:cubicBezTo>
                  <a:pt x="79724" y="1699831"/>
                  <a:pt x="73660" y="1706880"/>
                  <a:pt x="68580" y="1714500"/>
                </a:cubicBezTo>
                <a:cubicBezTo>
                  <a:pt x="66040" y="1739900"/>
                  <a:pt x="68467" y="1766302"/>
                  <a:pt x="60960" y="1790700"/>
                </a:cubicBezTo>
                <a:cubicBezTo>
                  <a:pt x="57791" y="1801000"/>
                  <a:pt x="44078" y="1804594"/>
                  <a:pt x="38100" y="1813560"/>
                </a:cubicBezTo>
                <a:cubicBezTo>
                  <a:pt x="33645" y="1820243"/>
                  <a:pt x="34072" y="1829236"/>
                  <a:pt x="30480" y="1836420"/>
                </a:cubicBezTo>
                <a:cubicBezTo>
                  <a:pt x="26384" y="1844611"/>
                  <a:pt x="20320" y="1851660"/>
                  <a:pt x="15240" y="1859280"/>
                </a:cubicBezTo>
                <a:cubicBezTo>
                  <a:pt x="7062" y="1916527"/>
                  <a:pt x="0" y="1957003"/>
                  <a:pt x="0" y="2019300"/>
                </a:cubicBezTo>
                <a:cubicBezTo>
                  <a:pt x="0" y="2034750"/>
                  <a:pt x="1345" y="2050901"/>
                  <a:pt x="7620" y="2065020"/>
                </a:cubicBezTo>
                <a:cubicBezTo>
                  <a:pt x="14346" y="2080154"/>
                  <a:pt x="70949" y="2117047"/>
                  <a:pt x="76200" y="2118360"/>
                </a:cubicBezTo>
                <a:lnTo>
                  <a:pt x="137160" y="2133600"/>
                </a:lnTo>
                <a:cubicBezTo>
                  <a:pt x="215900" y="2128520"/>
                  <a:pt x="294888" y="2126410"/>
                  <a:pt x="373380" y="2118360"/>
                </a:cubicBezTo>
                <a:cubicBezTo>
                  <a:pt x="394216" y="2116223"/>
                  <a:pt x="434340" y="2103120"/>
                  <a:pt x="434340" y="2103120"/>
                </a:cubicBezTo>
                <a:cubicBezTo>
                  <a:pt x="441960" y="2095500"/>
                  <a:pt x="450584" y="2088766"/>
                  <a:pt x="457200" y="2080260"/>
                </a:cubicBezTo>
                <a:cubicBezTo>
                  <a:pt x="468445" y="2065802"/>
                  <a:pt x="487680" y="2034540"/>
                  <a:pt x="487680" y="2034540"/>
                </a:cubicBezTo>
                <a:cubicBezTo>
                  <a:pt x="489474" y="2027366"/>
                  <a:pt x="497951" y="1990144"/>
                  <a:pt x="502920" y="1981200"/>
                </a:cubicBezTo>
                <a:cubicBezTo>
                  <a:pt x="511815" y="1965189"/>
                  <a:pt x="523240" y="1950720"/>
                  <a:pt x="533400" y="1935480"/>
                </a:cubicBezTo>
                <a:cubicBezTo>
                  <a:pt x="538480" y="1927860"/>
                  <a:pt x="539952" y="1915516"/>
                  <a:pt x="548640" y="1912620"/>
                </a:cubicBezTo>
                <a:cubicBezTo>
                  <a:pt x="581435" y="1901688"/>
                  <a:pt x="563708" y="1906948"/>
                  <a:pt x="601980" y="1897380"/>
                </a:cubicBezTo>
                <a:cubicBezTo>
                  <a:pt x="620645" y="1884937"/>
                  <a:pt x="630717" y="1874520"/>
                  <a:pt x="655320" y="1874520"/>
                </a:cubicBezTo>
                <a:cubicBezTo>
                  <a:pt x="670770" y="1874520"/>
                  <a:pt x="685890" y="1879110"/>
                  <a:pt x="701040" y="1882140"/>
                </a:cubicBezTo>
                <a:cubicBezTo>
                  <a:pt x="724960" y="1886924"/>
                  <a:pt x="732592" y="1890117"/>
                  <a:pt x="754380" y="1897380"/>
                </a:cubicBezTo>
                <a:cubicBezTo>
                  <a:pt x="762000" y="1902460"/>
                  <a:pt x="768633" y="1909490"/>
                  <a:pt x="777240" y="1912620"/>
                </a:cubicBezTo>
                <a:cubicBezTo>
                  <a:pt x="819578" y="1928016"/>
                  <a:pt x="855047" y="1929966"/>
                  <a:pt x="899160" y="1935480"/>
                </a:cubicBezTo>
                <a:cubicBezTo>
                  <a:pt x="906780" y="1940560"/>
                  <a:pt x="913829" y="1946624"/>
                  <a:pt x="922020" y="1950720"/>
                </a:cubicBezTo>
                <a:cubicBezTo>
                  <a:pt x="929204" y="1954312"/>
                  <a:pt x="937131" y="1956227"/>
                  <a:pt x="944880" y="1958340"/>
                </a:cubicBezTo>
                <a:cubicBezTo>
                  <a:pt x="965087" y="1963851"/>
                  <a:pt x="985431" y="1968870"/>
                  <a:pt x="1005840" y="1973580"/>
                </a:cubicBezTo>
                <a:cubicBezTo>
                  <a:pt x="1047095" y="1983100"/>
                  <a:pt x="1057850" y="1982939"/>
                  <a:pt x="1104900" y="1988820"/>
                </a:cubicBezTo>
                <a:cubicBezTo>
                  <a:pt x="1117600" y="1993900"/>
                  <a:pt x="1129672" y="2000984"/>
                  <a:pt x="1143000" y="2004060"/>
                </a:cubicBezTo>
                <a:cubicBezTo>
                  <a:pt x="1162954" y="2008665"/>
                  <a:pt x="1183688" y="2008784"/>
                  <a:pt x="1203960" y="2011680"/>
                </a:cubicBezTo>
                <a:cubicBezTo>
                  <a:pt x="1219255" y="2013865"/>
                  <a:pt x="1234440" y="2016760"/>
                  <a:pt x="1249680" y="2019300"/>
                </a:cubicBezTo>
                <a:cubicBezTo>
                  <a:pt x="1257300" y="2024380"/>
                  <a:pt x="1265695" y="2028456"/>
                  <a:pt x="1272540" y="2034540"/>
                </a:cubicBezTo>
                <a:cubicBezTo>
                  <a:pt x="1288649" y="2048859"/>
                  <a:pt x="1297351" y="2075033"/>
                  <a:pt x="1318260" y="2080260"/>
                </a:cubicBezTo>
                <a:cubicBezTo>
                  <a:pt x="1328420" y="2082800"/>
                  <a:pt x="1338709" y="2084871"/>
                  <a:pt x="1348740" y="2087880"/>
                </a:cubicBezTo>
                <a:cubicBezTo>
                  <a:pt x="1364127" y="2092496"/>
                  <a:pt x="1394460" y="2103120"/>
                  <a:pt x="1394460" y="2103120"/>
                </a:cubicBezTo>
                <a:cubicBezTo>
                  <a:pt x="1402080" y="2108200"/>
                  <a:pt x="1408951" y="2114641"/>
                  <a:pt x="1417320" y="2118360"/>
                </a:cubicBezTo>
                <a:cubicBezTo>
                  <a:pt x="1432000" y="2124884"/>
                  <a:pt x="1463040" y="2133600"/>
                  <a:pt x="1463040" y="2133600"/>
                </a:cubicBezTo>
                <a:cubicBezTo>
                  <a:pt x="1470660" y="2141220"/>
                  <a:pt x="1479922" y="2147494"/>
                  <a:pt x="1485900" y="2156460"/>
                </a:cubicBezTo>
                <a:cubicBezTo>
                  <a:pt x="1513286" y="2197539"/>
                  <a:pt x="1465893" y="2162912"/>
                  <a:pt x="1516380" y="2202180"/>
                </a:cubicBezTo>
                <a:cubicBezTo>
                  <a:pt x="1530838" y="2213425"/>
                  <a:pt x="1546860" y="2222500"/>
                  <a:pt x="1562100" y="2232660"/>
                </a:cubicBezTo>
                <a:lnTo>
                  <a:pt x="1584960" y="2247900"/>
                </a:lnTo>
                <a:cubicBezTo>
                  <a:pt x="1591643" y="2252355"/>
                  <a:pt x="1600437" y="2252356"/>
                  <a:pt x="1607820" y="2255520"/>
                </a:cubicBezTo>
                <a:cubicBezTo>
                  <a:pt x="1618261" y="2259995"/>
                  <a:pt x="1627664" y="2266772"/>
                  <a:pt x="1638300" y="2270760"/>
                </a:cubicBezTo>
                <a:cubicBezTo>
                  <a:pt x="1648106" y="2274437"/>
                  <a:pt x="1658710" y="2275503"/>
                  <a:pt x="1668780" y="2278380"/>
                </a:cubicBezTo>
                <a:cubicBezTo>
                  <a:pt x="1676503" y="2280587"/>
                  <a:pt x="1684020" y="2283460"/>
                  <a:pt x="1691640" y="2286000"/>
                </a:cubicBezTo>
                <a:cubicBezTo>
                  <a:pt x="1725859" y="2320219"/>
                  <a:pt x="1711092" y="2298637"/>
                  <a:pt x="1729740" y="2354580"/>
                </a:cubicBezTo>
                <a:cubicBezTo>
                  <a:pt x="1732636" y="2363268"/>
                  <a:pt x="1738949" y="2370548"/>
                  <a:pt x="1744980" y="2377440"/>
                </a:cubicBezTo>
                <a:cubicBezTo>
                  <a:pt x="1780861" y="2418446"/>
                  <a:pt x="1773499" y="2410750"/>
                  <a:pt x="1813560" y="2430780"/>
                </a:cubicBezTo>
                <a:cubicBezTo>
                  <a:pt x="1818640" y="2438400"/>
                  <a:pt x="1821765" y="2447777"/>
                  <a:pt x="1828800" y="2453640"/>
                </a:cubicBezTo>
                <a:cubicBezTo>
                  <a:pt x="1863881" y="2482874"/>
                  <a:pt x="1933584" y="2474187"/>
                  <a:pt x="1965960" y="2476500"/>
                </a:cubicBezTo>
                <a:cubicBezTo>
                  <a:pt x="2026337" y="2496626"/>
                  <a:pt x="1995834" y="2494381"/>
                  <a:pt x="2057400" y="2484120"/>
                </a:cubicBezTo>
                <a:cubicBezTo>
                  <a:pt x="2065020" y="2481580"/>
                  <a:pt x="2072256" y="2477167"/>
                  <a:pt x="2080260" y="2476500"/>
                </a:cubicBezTo>
                <a:cubicBezTo>
                  <a:pt x="2133476" y="2472065"/>
                  <a:pt x="2197093" y="2500289"/>
                  <a:pt x="2240280" y="2468880"/>
                </a:cubicBezTo>
                <a:cubicBezTo>
                  <a:pt x="2271161" y="2446421"/>
                  <a:pt x="2246166" y="2392725"/>
                  <a:pt x="2247900" y="2354580"/>
                </a:cubicBezTo>
                <a:cubicBezTo>
                  <a:pt x="2251247" y="2280952"/>
                  <a:pt x="2250922" y="2207160"/>
                  <a:pt x="2255520" y="2133600"/>
                </a:cubicBezTo>
                <a:cubicBezTo>
                  <a:pt x="2256021" y="2125583"/>
                  <a:pt x="2260933" y="2118463"/>
                  <a:pt x="2263140" y="2110740"/>
                </a:cubicBezTo>
                <a:cubicBezTo>
                  <a:pt x="2266017" y="2100670"/>
                  <a:pt x="2264218" y="2088438"/>
                  <a:pt x="2270760" y="2080260"/>
                </a:cubicBezTo>
                <a:cubicBezTo>
                  <a:pt x="2275778" y="2073988"/>
                  <a:pt x="2286000" y="2075180"/>
                  <a:pt x="2293620" y="2072640"/>
                </a:cubicBezTo>
                <a:cubicBezTo>
                  <a:pt x="2314240" y="2058893"/>
                  <a:pt x="2322790" y="2051828"/>
                  <a:pt x="2346960" y="2042160"/>
                </a:cubicBezTo>
                <a:cubicBezTo>
                  <a:pt x="2361875" y="2036194"/>
                  <a:pt x="2377440" y="2032000"/>
                  <a:pt x="2392680" y="2026920"/>
                </a:cubicBezTo>
                <a:cubicBezTo>
                  <a:pt x="2468607" y="2001611"/>
                  <a:pt x="2407516" y="2019665"/>
                  <a:pt x="2583180" y="2011680"/>
                </a:cubicBezTo>
                <a:cubicBezTo>
                  <a:pt x="2603500" y="2001520"/>
                  <a:pt x="2622587" y="1988384"/>
                  <a:pt x="2644140" y="1981200"/>
                </a:cubicBezTo>
                <a:lnTo>
                  <a:pt x="2689860" y="1965960"/>
                </a:lnTo>
                <a:cubicBezTo>
                  <a:pt x="2697480" y="1958340"/>
                  <a:pt x="2704441" y="1949999"/>
                  <a:pt x="2712720" y="1943100"/>
                </a:cubicBezTo>
                <a:cubicBezTo>
                  <a:pt x="2719755" y="1937237"/>
                  <a:pt x="2727389" y="1931956"/>
                  <a:pt x="2735580" y="1927860"/>
                </a:cubicBezTo>
                <a:cubicBezTo>
                  <a:pt x="2764899" y="1913201"/>
                  <a:pt x="2820845" y="1914567"/>
                  <a:pt x="2842260" y="1912620"/>
                </a:cubicBezTo>
                <a:cubicBezTo>
                  <a:pt x="2849880" y="1910080"/>
                  <a:pt x="2857397" y="1907207"/>
                  <a:pt x="2865120" y="1905000"/>
                </a:cubicBezTo>
                <a:cubicBezTo>
                  <a:pt x="2980851" y="1871934"/>
                  <a:pt x="3071324" y="1893196"/>
                  <a:pt x="3215640" y="1889760"/>
                </a:cubicBezTo>
                <a:cubicBezTo>
                  <a:pt x="3218180" y="1882140"/>
                  <a:pt x="3219668" y="1874084"/>
                  <a:pt x="3223260" y="1866900"/>
                </a:cubicBezTo>
                <a:cubicBezTo>
                  <a:pt x="3227356" y="1858709"/>
                  <a:pt x="3234892" y="1852458"/>
                  <a:pt x="3238500" y="1844040"/>
                </a:cubicBezTo>
                <a:cubicBezTo>
                  <a:pt x="3257859" y="1798868"/>
                  <a:pt x="3227549" y="1816891"/>
                  <a:pt x="3276600" y="1767840"/>
                </a:cubicBezTo>
                <a:lnTo>
                  <a:pt x="3322320" y="1722120"/>
                </a:lnTo>
                <a:cubicBezTo>
                  <a:pt x="3324860" y="1714500"/>
                  <a:pt x="3326616" y="1706572"/>
                  <a:pt x="3329940" y="1699260"/>
                </a:cubicBezTo>
                <a:cubicBezTo>
                  <a:pt x="3339341" y="1678578"/>
                  <a:pt x="3360420" y="1638300"/>
                  <a:pt x="3360420" y="1638300"/>
                </a:cubicBezTo>
                <a:cubicBezTo>
                  <a:pt x="3365658" y="1612111"/>
                  <a:pt x="3368486" y="1594829"/>
                  <a:pt x="3375660" y="1569720"/>
                </a:cubicBezTo>
                <a:cubicBezTo>
                  <a:pt x="3377867" y="1561997"/>
                  <a:pt x="3380740" y="1554480"/>
                  <a:pt x="3383280" y="1546860"/>
                </a:cubicBezTo>
                <a:cubicBezTo>
                  <a:pt x="3380740" y="1508760"/>
                  <a:pt x="3379657" y="1470535"/>
                  <a:pt x="3375660" y="1432560"/>
                </a:cubicBezTo>
                <a:cubicBezTo>
                  <a:pt x="3374564" y="1422145"/>
                  <a:pt x="3373236" y="1411173"/>
                  <a:pt x="3368040" y="1402080"/>
                </a:cubicBezTo>
                <a:cubicBezTo>
                  <a:pt x="3362693" y="1392724"/>
                  <a:pt x="3353459" y="1386119"/>
                  <a:pt x="3345180" y="1379220"/>
                </a:cubicBezTo>
                <a:cubicBezTo>
                  <a:pt x="3327756" y="1364700"/>
                  <a:pt x="3320379" y="1362337"/>
                  <a:pt x="3299460" y="1356360"/>
                </a:cubicBezTo>
                <a:cubicBezTo>
                  <a:pt x="3289390" y="1353483"/>
                  <a:pt x="3278786" y="1352417"/>
                  <a:pt x="3268980" y="1348740"/>
                </a:cubicBezTo>
                <a:cubicBezTo>
                  <a:pt x="3225364" y="1332384"/>
                  <a:pt x="3253485" y="1335341"/>
                  <a:pt x="3215640" y="1325880"/>
                </a:cubicBezTo>
                <a:cubicBezTo>
                  <a:pt x="3176821" y="1316175"/>
                  <a:pt x="3151635" y="1315382"/>
                  <a:pt x="3108960" y="1310640"/>
                </a:cubicBezTo>
                <a:cubicBezTo>
                  <a:pt x="3101340" y="1308100"/>
                  <a:pt x="3093284" y="1306612"/>
                  <a:pt x="3086100" y="1303020"/>
                </a:cubicBezTo>
                <a:cubicBezTo>
                  <a:pt x="3064882" y="1292411"/>
                  <a:pt x="3057232" y="1281772"/>
                  <a:pt x="3040380" y="1264920"/>
                </a:cubicBezTo>
                <a:cubicBezTo>
                  <a:pt x="3021227" y="1207461"/>
                  <a:pt x="3047063" y="1278286"/>
                  <a:pt x="3017520" y="1219200"/>
                </a:cubicBezTo>
                <a:cubicBezTo>
                  <a:pt x="2985972" y="1156104"/>
                  <a:pt x="3038336" y="1238994"/>
                  <a:pt x="2994660" y="1173480"/>
                </a:cubicBezTo>
                <a:cubicBezTo>
                  <a:pt x="2974721" y="1053845"/>
                  <a:pt x="3001989" y="1202795"/>
                  <a:pt x="2971800" y="1082040"/>
                </a:cubicBezTo>
                <a:cubicBezTo>
                  <a:pt x="2969260" y="1071880"/>
                  <a:pt x="2968305" y="1061186"/>
                  <a:pt x="2964180" y="1051560"/>
                </a:cubicBezTo>
                <a:cubicBezTo>
                  <a:pt x="2960572" y="1043142"/>
                  <a:pt x="2954020" y="1036320"/>
                  <a:pt x="2948940" y="1028700"/>
                </a:cubicBezTo>
                <a:cubicBezTo>
                  <a:pt x="2946400" y="1018540"/>
                  <a:pt x="2944197" y="1008290"/>
                  <a:pt x="2941320" y="998220"/>
                </a:cubicBezTo>
                <a:cubicBezTo>
                  <a:pt x="2939113" y="990497"/>
                  <a:pt x="2935442" y="983201"/>
                  <a:pt x="2933700" y="975360"/>
                </a:cubicBezTo>
                <a:cubicBezTo>
                  <a:pt x="2930348" y="960278"/>
                  <a:pt x="2928620" y="944880"/>
                  <a:pt x="2926080" y="929640"/>
                </a:cubicBezTo>
                <a:cubicBezTo>
                  <a:pt x="2923540" y="883920"/>
                  <a:pt x="2920290" y="838234"/>
                  <a:pt x="2918460" y="792480"/>
                </a:cubicBezTo>
                <a:cubicBezTo>
                  <a:pt x="2915210" y="711225"/>
                  <a:pt x="2915351" y="629834"/>
                  <a:pt x="2910840" y="548640"/>
                </a:cubicBezTo>
                <a:cubicBezTo>
                  <a:pt x="2910259" y="538183"/>
                  <a:pt x="2905150" y="528453"/>
                  <a:pt x="2903220" y="518160"/>
                </a:cubicBezTo>
                <a:cubicBezTo>
                  <a:pt x="2897525" y="487789"/>
                  <a:pt x="2897752" y="456035"/>
                  <a:pt x="2887980" y="426720"/>
                </a:cubicBezTo>
                <a:cubicBezTo>
                  <a:pt x="2881385" y="406935"/>
                  <a:pt x="2874232" y="383983"/>
                  <a:pt x="2865120" y="365760"/>
                </a:cubicBezTo>
                <a:cubicBezTo>
                  <a:pt x="2856557" y="348634"/>
                  <a:pt x="2841465" y="332077"/>
                  <a:pt x="2827020" y="320040"/>
                </a:cubicBezTo>
                <a:cubicBezTo>
                  <a:pt x="2807325" y="303627"/>
                  <a:pt x="2804211" y="304817"/>
                  <a:pt x="2781300" y="297180"/>
                </a:cubicBezTo>
                <a:cubicBezTo>
                  <a:pt x="2679816" y="229524"/>
                  <a:pt x="2830224" y="326900"/>
                  <a:pt x="2735580" y="274320"/>
                </a:cubicBezTo>
                <a:cubicBezTo>
                  <a:pt x="2719569" y="265425"/>
                  <a:pt x="2705100" y="254000"/>
                  <a:pt x="2689860" y="243840"/>
                </a:cubicBezTo>
                <a:cubicBezTo>
                  <a:pt x="2672821" y="232481"/>
                  <a:pt x="2649220" y="238760"/>
                  <a:pt x="2628900" y="236220"/>
                </a:cubicBezTo>
                <a:cubicBezTo>
                  <a:pt x="2534927" y="204896"/>
                  <a:pt x="2599224" y="220178"/>
                  <a:pt x="2430780" y="228600"/>
                </a:cubicBezTo>
                <a:cubicBezTo>
                  <a:pt x="2412187" y="234798"/>
                  <a:pt x="2399832" y="236688"/>
                  <a:pt x="2385060" y="251460"/>
                </a:cubicBezTo>
                <a:cubicBezTo>
                  <a:pt x="2378584" y="257936"/>
                  <a:pt x="2375683" y="267285"/>
                  <a:pt x="2369820" y="274320"/>
                </a:cubicBezTo>
                <a:cubicBezTo>
                  <a:pt x="2339463" y="310749"/>
                  <a:pt x="2356794" y="285175"/>
                  <a:pt x="2324100" y="312420"/>
                </a:cubicBezTo>
                <a:cubicBezTo>
                  <a:pt x="2315821" y="319319"/>
                  <a:pt x="2309422" y="328267"/>
                  <a:pt x="2301240" y="335280"/>
                </a:cubicBezTo>
                <a:cubicBezTo>
                  <a:pt x="2281494" y="352205"/>
                  <a:pt x="2244713" y="375505"/>
                  <a:pt x="2225040" y="388620"/>
                </a:cubicBezTo>
                <a:cubicBezTo>
                  <a:pt x="2162317" y="430436"/>
                  <a:pt x="2245372" y="395146"/>
                  <a:pt x="2171700" y="426720"/>
                </a:cubicBezTo>
                <a:cubicBezTo>
                  <a:pt x="2144030" y="438578"/>
                  <a:pt x="2092979" y="445512"/>
                  <a:pt x="2072640" y="449580"/>
                </a:cubicBezTo>
                <a:cubicBezTo>
                  <a:pt x="2032000" y="447040"/>
                  <a:pt x="1990427" y="450984"/>
                  <a:pt x="1950720" y="441960"/>
                </a:cubicBezTo>
                <a:cubicBezTo>
                  <a:pt x="1932859" y="437901"/>
                  <a:pt x="1920240" y="421640"/>
                  <a:pt x="1905000" y="411480"/>
                </a:cubicBezTo>
                <a:cubicBezTo>
                  <a:pt x="1870759" y="388653"/>
                  <a:pt x="1890643" y="399641"/>
                  <a:pt x="1844040" y="381000"/>
                </a:cubicBezTo>
                <a:cubicBezTo>
                  <a:pt x="1830649" y="340826"/>
                  <a:pt x="1845271" y="373333"/>
                  <a:pt x="1813560" y="335280"/>
                </a:cubicBezTo>
                <a:cubicBezTo>
                  <a:pt x="1807697" y="328245"/>
                  <a:pt x="1803643" y="319872"/>
                  <a:pt x="1798320" y="312420"/>
                </a:cubicBezTo>
                <a:cubicBezTo>
                  <a:pt x="1790938" y="302086"/>
                  <a:pt x="1783725" y="291583"/>
                  <a:pt x="1775460" y="281940"/>
                </a:cubicBezTo>
                <a:cubicBezTo>
                  <a:pt x="1768447" y="273758"/>
                  <a:pt x="1760220" y="266700"/>
                  <a:pt x="1752600" y="259080"/>
                </a:cubicBezTo>
                <a:cubicBezTo>
                  <a:pt x="1733447" y="201621"/>
                  <a:pt x="1761511" y="270219"/>
                  <a:pt x="1722120" y="220980"/>
                </a:cubicBezTo>
                <a:cubicBezTo>
                  <a:pt x="1717102" y="214708"/>
                  <a:pt x="1719642" y="204290"/>
                  <a:pt x="1714500" y="198120"/>
                </a:cubicBezTo>
                <a:cubicBezTo>
                  <a:pt x="1706370" y="188364"/>
                  <a:pt x="1694354" y="182642"/>
                  <a:pt x="1684020" y="175260"/>
                </a:cubicBezTo>
                <a:cubicBezTo>
                  <a:pt x="1658170" y="156796"/>
                  <a:pt x="1666609" y="161836"/>
                  <a:pt x="1638300" y="152400"/>
                </a:cubicBezTo>
                <a:cubicBezTo>
                  <a:pt x="1610360" y="110490"/>
                  <a:pt x="1638300" y="146050"/>
                  <a:pt x="1600200" y="114300"/>
                </a:cubicBezTo>
                <a:cubicBezTo>
                  <a:pt x="1591921" y="107401"/>
                  <a:pt x="1585846" y="98056"/>
                  <a:pt x="1577340" y="91440"/>
                </a:cubicBezTo>
                <a:cubicBezTo>
                  <a:pt x="1562882" y="80195"/>
                  <a:pt x="1546860" y="71120"/>
                  <a:pt x="1531620" y="60960"/>
                </a:cubicBezTo>
                <a:cubicBezTo>
                  <a:pt x="1504034" y="42570"/>
                  <a:pt x="1518920" y="10160"/>
                  <a:pt x="1516380" y="0"/>
                </a:cubicBezTo>
                <a:close/>
              </a:path>
            </a:pathLst>
          </a:custGeom>
          <a:noFill/>
          <a:ln>
            <a:solidFill>
              <a:schemeClr val="tx1"/>
            </a:solidFill>
          </a:ln>
          <a:effectLst>
            <a:glow>
              <a:schemeClr val="accent1">
                <a:alpha val="68000"/>
              </a:schemeClr>
            </a:glow>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 name="フリーフォーム 2"/>
          <p:cNvSpPr/>
          <p:nvPr/>
        </p:nvSpPr>
        <p:spPr>
          <a:xfrm>
            <a:off x="2869595" y="99060"/>
            <a:ext cx="4811365" cy="4701660"/>
          </a:xfrm>
          <a:custGeom>
            <a:avLst/>
            <a:gdLst>
              <a:gd name="connsiteX0" fmla="*/ 2106265 w 4811365"/>
              <a:gd name="connsiteY0" fmla="*/ 160020 h 4701660"/>
              <a:gd name="connsiteX1" fmla="*/ 2106265 w 4811365"/>
              <a:gd name="connsiteY1" fmla="*/ 160020 h 4701660"/>
              <a:gd name="connsiteX2" fmla="*/ 1976725 w 4811365"/>
              <a:gd name="connsiteY2" fmla="*/ 160020 h 4701660"/>
              <a:gd name="connsiteX3" fmla="*/ 1946245 w 4811365"/>
              <a:gd name="connsiteY3" fmla="*/ 144780 h 4701660"/>
              <a:gd name="connsiteX4" fmla="*/ 1915765 w 4811365"/>
              <a:gd name="connsiteY4" fmla="*/ 121920 h 4701660"/>
              <a:gd name="connsiteX5" fmla="*/ 1870045 w 4811365"/>
              <a:gd name="connsiteY5" fmla="*/ 106680 h 4701660"/>
              <a:gd name="connsiteX6" fmla="*/ 1801465 w 4811365"/>
              <a:gd name="connsiteY6" fmla="*/ 68580 h 4701660"/>
              <a:gd name="connsiteX7" fmla="*/ 1770985 w 4811365"/>
              <a:gd name="connsiteY7" fmla="*/ 53340 h 4701660"/>
              <a:gd name="connsiteX8" fmla="*/ 1725265 w 4811365"/>
              <a:gd name="connsiteY8" fmla="*/ 38100 h 4701660"/>
              <a:gd name="connsiteX9" fmla="*/ 1656685 w 4811365"/>
              <a:gd name="connsiteY9" fmla="*/ 22860 h 4701660"/>
              <a:gd name="connsiteX10" fmla="*/ 1572865 w 4811365"/>
              <a:gd name="connsiteY10" fmla="*/ 0 h 4701660"/>
              <a:gd name="connsiteX11" fmla="*/ 1412845 w 4811365"/>
              <a:gd name="connsiteY11" fmla="*/ 7620 h 4701660"/>
              <a:gd name="connsiteX12" fmla="*/ 1344265 w 4811365"/>
              <a:gd name="connsiteY12" fmla="*/ 30480 h 4701660"/>
              <a:gd name="connsiteX13" fmla="*/ 1237585 w 4811365"/>
              <a:gd name="connsiteY13" fmla="*/ 45720 h 4701660"/>
              <a:gd name="connsiteX14" fmla="*/ 1169005 w 4811365"/>
              <a:gd name="connsiteY14" fmla="*/ 60960 h 4701660"/>
              <a:gd name="connsiteX15" fmla="*/ 810865 w 4811365"/>
              <a:gd name="connsiteY15" fmla="*/ 68580 h 4701660"/>
              <a:gd name="connsiteX16" fmla="*/ 742285 w 4811365"/>
              <a:gd name="connsiteY16" fmla="*/ 76200 h 4701660"/>
              <a:gd name="connsiteX17" fmla="*/ 650845 w 4811365"/>
              <a:gd name="connsiteY17" fmla="*/ 91440 h 4701660"/>
              <a:gd name="connsiteX18" fmla="*/ 627985 w 4811365"/>
              <a:gd name="connsiteY18" fmla="*/ 99060 h 4701660"/>
              <a:gd name="connsiteX19" fmla="*/ 544165 w 4811365"/>
              <a:gd name="connsiteY19" fmla="*/ 137160 h 4701660"/>
              <a:gd name="connsiteX20" fmla="*/ 521305 w 4811365"/>
              <a:gd name="connsiteY20" fmla="*/ 160020 h 4701660"/>
              <a:gd name="connsiteX21" fmla="*/ 490825 w 4811365"/>
              <a:gd name="connsiteY21" fmla="*/ 175260 h 4701660"/>
              <a:gd name="connsiteX22" fmla="*/ 467965 w 4811365"/>
              <a:gd name="connsiteY22" fmla="*/ 190500 h 4701660"/>
              <a:gd name="connsiteX23" fmla="*/ 437485 w 4811365"/>
              <a:gd name="connsiteY23" fmla="*/ 205740 h 4701660"/>
              <a:gd name="connsiteX24" fmla="*/ 391765 w 4811365"/>
              <a:gd name="connsiteY24" fmla="*/ 236220 h 4701660"/>
              <a:gd name="connsiteX25" fmla="*/ 376525 w 4811365"/>
              <a:gd name="connsiteY25" fmla="*/ 259080 h 4701660"/>
              <a:gd name="connsiteX26" fmla="*/ 330805 w 4811365"/>
              <a:gd name="connsiteY26" fmla="*/ 304800 h 4701660"/>
              <a:gd name="connsiteX27" fmla="*/ 315565 w 4811365"/>
              <a:gd name="connsiteY27" fmla="*/ 350520 h 4701660"/>
              <a:gd name="connsiteX28" fmla="*/ 292705 w 4811365"/>
              <a:gd name="connsiteY28" fmla="*/ 373380 h 4701660"/>
              <a:gd name="connsiteX29" fmla="*/ 254605 w 4811365"/>
              <a:gd name="connsiteY29" fmla="*/ 426720 h 4701660"/>
              <a:gd name="connsiteX30" fmla="*/ 231745 w 4811365"/>
              <a:gd name="connsiteY30" fmla="*/ 480060 h 4701660"/>
              <a:gd name="connsiteX31" fmla="*/ 224125 w 4811365"/>
              <a:gd name="connsiteY31" fmla="*/ 510540 h 4701660"/>
              <a:gd name="connsiteX32" fmla="*/ 155545 w 4811365"/>
              <a:gd name="connsiteY32" fmla="*/ 563880 h 4701660"/>
              <a:gd name="connsiteX33" fmla="*/ 132685 w 4811365"/>
              <a:gd name="connsiteY33" fmla="*/ 586740 h 4701660"/>
              <a:gd name="connsiteX34" fmla="*/ 109825 w 4811365"/>
              <a:gd name="connsiteY34" fmla="*/ 594360 h 4701660"/>
              <a:gd name="connsiteX35" fmla="*/ 79345 w 4811365"/>
              <a:gd name="connsiteY35" fmla="*/ 640080 h 4701660"/>
              <a:gd name="connsiteX36" fmla="*/ 56485 w 4811365"/>
              <a:gd name="connsiteY36" fmla="*/ 670560 h 4701660"/>
              <a:gd name="connsiteX37" fmla="*/ 41245 w 4811365"/>
              <a:gd name="connsiteY37" fmla="*/ 693420 h 4701660"/>
              <a:gd name="connsiteX38" fmla="*/ 18385 w 4811365"/>
              <a:gd name="connsiteY38" fmla="*/ 716280 h 4701660"/>
              <a:gd name="connsiteX39" fmla="*/ 10765 w 4811365"/>
              <a:gd name="connsiteY39" fmla="*/ 883920 h 4701660"/>
              <a:gd name="connsiteX40" fmla="*/ 41245 w 4811365"/>
              <a:gd name="connsiteY40" fmla="*/ 944880 h 4701660"/>
              <a:gd name="connsiteX41" fmla="*/ 71725 w 4811365"/>
              <a:gd name="connsiteY41" fmla="*/ 975360 h 4701660"/>
              <a:gd name="connsiteX42" fmla="*/ 117445 w 4811365"/>
              <a:gd name="connsiteY42" fmla="*/ 1005840 h 4701660"/>
              <a:gd name="connsiteX43" fmla="*/ 140305 w 4811365"/>
              <a:gd name="connsiteY43" fmla="*/ 1021080 h 4701660"/>
              <a:gd name="connsiteX44" fmla="*/ 170785 w 4811365"/>
              <a:gd name="connsiteY44" fmla="*/ 1036320 h 4701660"/>
              <a:gd name="connsiteX45" fmla="*/ 216505 w 4811365"/>
              <a:gd name="connsiteY45" fmla="*/ 1066800 h 4701660"/>
              <a:gd name="connsiteX46" fmla="*/ 239365 w 4811365"/>
              <a:gd name="connsiteY46" fmla="*/ 1082040 h 4701660"/>
              <a:gd name="connsiteX47" fmla="*/ 262225 w 4811365"/>
              <a:gd name="connsiteY47" fmla="*/ 1097280 h 4701660"/>
              <a:gd name="connsiteX48" fmla="*/ 277465 w 4811365"/>
              <a:gd name="connsiteY48" fmla="*/ 1143000 h 4701660"/>
              <a:gd name="connsiteX49" fmla="*/ 292705 w 4811365"/>
              <a:gd name="connsiteY49" fmla="*/ 1165860 h 4701660"/>
              <a:gd name="connsiteX50" fmla="*/ 323185 w 4811365"/>
              <a:gd name="connsiteY50" fmla="*/ 1219200 h 4701660"/>
              <a:gd name="connsiteX51" fmla="*/ 338425 w 4811365"/>
              <a:gd name="connsiteY51" fmla="*/ 1280160 h 4701660"/>
              <a:gd name="connsiteX52" fmla="*/ 353665 w 4811365"/>
              <a:gd name="connsiteY52" fmla="*/ 1333500 h 4701660"/>
              <a:gd name="connsiteX53" fmla="*/ 368905 w 4811365"/>
              <a:gd name="connsiteY53" fmla="*/ 1356360 h 4701660"/>
              <a:gd name="connsiteX54" fmla="*/ 407005 w 4811365"/>
              <a:gd name="connsiteY54" fmla="*/ 1417320 h 4701660"/>
              <a:gd name="connsiteX55" fmla="*/ 452725 w 4811365"/>
              <a:gd name="connsiteY55" fmla="*/ 1447800 h 4701660"/>
              <a:gd name="connsiteX56" fmla="*/ 475585 w 4811365"/>
              <a:gd name="connsiteY56" fmla="*/ 1470660 h 4701660"/>
              <a:gd name="connsiteX57" fmla="*/ 498445 w 4811365"/>
              <a:gd name="connsiteY57" fmla="*/ 1485900 h 4701660"/>
              <a:gd name="connsiteX58" fmla="*/ 521305 w 4811365"/>
              <a:gd name="connsiteY58" fmla="*/ 1508760 h 4701660"/>
              <a:gd name="connsiteX59" fmla="*/ 544165 w 4811365"/>
              <a:gd name="connsiteY59" fmla="*/ 1524000 h 4701660"/>
              <a:gd name="connsiteX60" fmla="*/ 567025 w 4811365"/>
              <a:gd name="connsiteY60" fmla="*/ 1546860 h 4701660"/>
              <a:gd name="connsiteX61" fmla="*/ 589885 w 4811365"/>
              <a:gd name="connsiteY61" fmla="*/ 1554480 h 4701660"/>
              <a:gd name="connsiteX62" fmla="*/ 627985 w 4811365"/>
              <a:gd name="connsiteY62" fmla="*/ 1600200 h 4701660"/>
              <a:gd name="connsiteX63" fmla="*/ 650845 w 4811365"/>
              <a:gd name="connsiteY63" fmla="*/ 1607820 h 4701660"/>
              <a:gd name="connsiteX64" fmla="*/ 681325 w 4811365"/>
              <a:gd name="connsiteY64" fmla="*/ 1630680 h 4701660"/>
              <a:gd name="connsiteX65" fmla="*/ 719425 w 4811365"/>
              <a:gd name="connsiteY65" fmla="*/ 1684020 h 4701660"/>
              <a:gd name="connsiteX66" fmla="*/ 742285 w 4811365"/>
              <a:gd name="connsiteY66" fmla="*/ 1706880 h 4701660"/>
              <a:gd name="connsiteX67" fmla="*/ 757525 w 4811365"/>
              <a:gd name="connsiteY67" fmla="*/ 1752600 h 4701660"/>
              <a:gd name="connsiteX68" fmla="*/ 765145 w 4811365"/>
              <a:gd name="connsiteY68" fmla="*/ 1775460 h 4701660"/>
              <a:gd name="connsiteX69" fmla="*/ 780385 w 4811365"/>
              <a:gd name="connsiteY69" fmla="*/ 1889760 h 4701660"/>
              <a:gd name="connsiteX70" fmla="*/ 795625 w 4811365"/>
              <a:gd name="connsiteY70" fmla="*/ 1935480 h 4701660"/>
              <a:gd name="connsiteX71" fmla="*/ 803245 w 4811365"/>
              <a:gd name="connsiteY71" fmla="*/ 1958340 h 4701660"/>
              <a:gd name="connsiteX72" fmla="*/ 826105 w 4811365"/>
              <a:gd name="connsiteY72" fmla="*/ 1981200 h 4701660"/>
              <a:gd name="connsiteX73" fmla="*/ 864205 w 4811365"/>
              <a:gd name="connsiteY73" fmla="*/ 2026920 h 4701660"/>
              <a:gd name="connsiteX74" fmla="*/ 909925 w 4811365"/>
              <a:gd name="connsiteY74" fmla="*/ 2057400 h 4701660"/>
              <a:gd name="connsiteX75" fmla="*/ 940405 w 4811365"/>
              <a:gd name="connsiteY75" fmla="*/ 2080260 h 4701660"/>
              <a:gd name="connsiteX76" fmla="*/ 963265 w 4811365"/>
              <a:gd name="connsiteY76" fmla="*/ 2087880 h 4701660"/>
              <a:gd name="connsiteX77" fmla="*/ 1024225 w 4811365"/>
              <a:gd name="connsiteY77" fmla="*/ 2103120 h 4701660"/>
              <a:gd name="connsiteX78" fmla="*/ 1092805 w 4811365"/>
              <a:gd name="connsiteY78" fmla="*/ 2118360 h 4701660"/>
              <a:gd name="connsiteX79" fmla="*/ 1123285 w 4811365"/>
              <a:gd name="connsiteY79" fmla="*/ 2125980 h 4701660"/>
              <a:gd name="connsiteX80" fmla="*/ 1146145 w 4811365"/>
              <a:gd name="connsiteY80" fmla="*/ 2133600 h 4701660"/>
              <a:gd name="connsiteX81" fmla="*/ 1191865 w 4811365"/>
              <a:gd name="connsiteY81" fmla="*/ 2141220 h 4701660"/>
              <a:gd name="connsiteX82" fmla="*/ 1222345 w 4811365"/>
              <a:gd name="connsiteY82" fmla="*/ 2186940 h 4701660"/>
              <a:gd name="connsiteX83" fmla="*/ 1237585 w 4811365"/>
              <a:gd name="connsiteY83" fmla="*/ 2209800 h 4701660"/>
              <a:gd name="connsiteX84" fmla="*/ 1260445 w 4811365"/>
              <a:gd name="connsiteY84" fmla="*/ 2255520 h 4701660"/>
              <a:gd name="connsiteX85" fmla="*/ 1268065 w 4811365"/>
              <a:gd name="connsiteY85" fmla="*/ 2293620 h 4701660"/>
              <a:gd name="connsiteX86" fmla="*/ 1275685 w 4811365"/>
              <a:gd name="connsiteY86" fmla="*/ 2362200 h 4701660"/>
              <a:gd name="connsiteX87" fmla="*/ 1290925 w 4811365"/>
              <a:gd name="connsiteY87" fmla="*/ 2438400 h 4701660"/>
              <a:gd name="connsiteX88" fmla="*/ 1298545 w 4811365"/>
              <a:gd name="connsiteY88" fmla="*/ 2461260 h 4701660"/>
              <a:gd name="connsiteX89" fmla="*/ 1313785 w 4811365"/>
              <a:gd name="connsiteY89" fmla="*/ 2484120 h 4701660"/>
              <a:gd name="connsiteX90" fmla="*/ 1321405 w 4811365"/>
              <a:gd name="connsiteY90" fmla="*/ 2506980 h 4701660"/>
              <a:gd name="connsiteX91" fmla="*/ 1374745 w 4811365"/>
              <a:gd name="connsiteY91" fmla="*/ 2575560 h 4701660"/>
              <a:gd name="connsiteX92" fmla="*/ 1397605 w 4811365"/>
              <a:gd name="connsiteY92" fmla="*/ 2583180 h 4701660"/>
              <a:gd name="connsiteX93" fmla="*/ 1443325 w 4811365"/>
              <a:gd name="connsiteY93" fmla="*/ 2606040 h 4701660"/>
              <a:gd name="connsiteX94" fmla="*/ 1504285 w 4811365"/>
              <a:gd name="connsiteY94" fmla="*/ 2628900 h 4701660"/>
              <a:gd name="connsiteX95" fmla="*/ 1519525 w 4811365"/>
              <a:gd name="connsiteY95" fmla="*/ 2651760 h 4701660"/>
              <a:gd name="connsiteX96" fmla="*/ 1542385 w 4811365"/>
              <a:gd name="connsiteY96" fmla="*/ 2667000 h 4701660"/>
              <a:gd name="connsiteX97" fmla="*/ 1550005 w 4811365"/>
              <a:gd name="connsiteY97" fmla="*/ 2689860 h 4701660"/>
              <a:gd name="connsiteX98" fmla="*/ 1565245 w 4811365"/>
              <a:gd name="connsiteY98" fmla="*/ 2712720 h 4701660"/>
              <a:gd name="connsiteX99" fmla="*/ 1557625 w 4811365"/>
              <a:gd name="connsiteY99" fmla="*/ 2910840 h 4701660"/>
              <a:gd name="connsiteX100" fmla="*/ 1550005 w 4811365"/>
              <a:gd name="connsiteY100" fmla="*/ 2933700 h 4701660"/>
              <a:gd name="connsiteX101" fmla="*/ 1542385 w 4811365"/>
              <a:gd name="connsiteY101" fmla="*/ 3078480 h 4701660"/>
              <a:gd name="connsiteX102" fmla="*/ 1466185 w 4811365"/>
              <a:gd name="connsiteY102" fmla="*/ 3139440 h 4701660"/>
              <a:gd name="connsiteX103" fmla="*/ 1450945 w 4811365"/>
              <a:gd name="connsiteY103" fmla="*/ 3162300 h 4701660"/>
              <a:gd name="connsiteX104" fmla="*/ 1405225 w 4811365"/>
              <a:gd name="connsiteY104" fmla="*/ 3192780 h 4701660"/>
              <a:gd name="connsiteX105" fmla="*/ 1374745 w 4811365"/>
              <a:gd name="connsiteY105" fmla="*/ 3238500 h 4701660"/>
              <a:gd name="connsiteX106" fmla="*/ 1344265 w 4811365"/>
              <a:gd name="connsiteY106" fmla="*/ 3284220 h 4701660"/>
              <a:gd name="connsiteX107" fmla="*/ 1313785 w 4811365"/>
              <a:gd name="connsiteY107" fmla="*/ 3352800 h 4701660"/>
              <a:gd name="connsiteX108" fmla="*/ 1298545 w 4811365"/>
              <a:gd name="connsiteY108" fmla="*/ 3406140 h 4701660"/>
              <a:gd name="connsiteX109" fmla="*/ 1275685 w 4811365"/>
              <a:gd name="connsiteY109" fmla="*/ 3474720 h 4701660"/>
              <a:gd name="connsiteX110" fmla="*/ 1252825 w 4811365"/>
              <a:gd name="connsiteY110" fmla="*/ 3497580 h 4701660"/>
              <a:gd name="connsiteX111" fmla="*/ 1207105 w 4811365"/>
              <a:gd name="connsiteY111" fmla="*/ 3566160 h 4701660"/>
              <a:gd name="connsiteX112" fmla="*/ 1191865 w 4811365"/>
              <a:gd name="connsiteY112" fmla="*/ 3619500 h 4701660"/>
              <a:gd name="connsiteX113" fmla="*/ 1176625 w 4811365"/>
              <a:gd name="connsiteY113" fmla="*/ 3642360 h 4701660"/>
              <a:gd name="connsiteX114" fmla="*/ 1169005 w 4811365"/>
              <a:gd name="connsiteY114" fmla="*/ 3665220 h 4701660"/>
              <a:gd name="connsiteX115" fmla="*/ 1153765 w 4811365"/>
              <a:gd name="connsiteY115" fmla="*/ 3695700 h 4701660"/>
              <a:gd name="connsiteX116" fmla="*/ 1138525 w 4811365"/>
              <a:gd name="connsiteY116" fmla="*/ 3741420 h 4701660"/>
              <a:gd name="connsiteX117" fmla="*/ 1130905 w 4811365"/>
              <a:gd name="connsiteY117" fmla="*/ 3779520 h 4701660"/>
              <a:gd name="connsiteX118" fmla="*/ 1115665 w 4811365"/>
              <a:gd name="connsiteY118" fmla="*/ 3802380 h 4701660"/>
              <a:gd name="connsiteX119" fmla="*/ 1069945 w 4811365"/>
              <a:gd name="connsiteY119" fmla="*/ 3817620 h 4701660"/>
              <a:gd name="connsiteX120" fmla="*/ 1062325 w 4811365"/>
              <a:gd name="connsiteY120" fmla="*/ 3863340 h 4701660"/>
              <a:gd name="connsiteX121" fmla="*/ 1031845 w 4811365"/>
              <a:gd name="connsiteY121" fmla="*/ 3939540 h 4701660"/>
              <a:gd name="connsiteX122" fmla="*/ 1024225 w 4811365"/>
              <a:gd name="connsiteY122" fmla="*/ 3977640 h 4701660"/>
              <a:gd name="connsiteX123" fmla="*/ 1016605 w 4811365"/>
              <a:gd name="connsiteY123" fmla="*/ 4008120 h 4701660"/>
              <a:gd name="connsiteX124" fmla="*/ 1024225 w 4811365"/>
              <a:gd name="connsiteY124" fmla="*/ 4175760 h 4701660"/>
              <a:gd name="connsiteX125" fmla="*/ 1031845 w 4811365"/>
              <a:gd name="connsiteY125" fmla="*/ 4198620 h 4701660"/>
              <a:gd name="connsiteX126" fmla="*/ 1100425 w 4811365"/>
              <a:gd name="connsiteY126" fmla="*/ 4206240 h 4701660"/>
              <a:gd name="connsiteX127" fmla="*/ 1412845 w 4811365"/>
              <a:gd name="connsiteY127" fmla="*/ 4213860 h 4701660"/>
              <a:gd name="connsiteX128" fmla="*/ 1435705 w 4811365"/>
              <a:gd name="connsiteY128" fmla="*/ 4236720 h 4701660"/>
              <a:gd name="connsiteX129" fmla="*/ 1481425 w 4811365"/>
              <a:gd name="connsiteY129" fmla="*/ 4274820 h 4701660"/>
              <a:gd name="connsiteX130" fmla="*/ 1496665 w 4811365"/>
              <a:gd name="connsiteY130" fmla="*/ 4297680 h 4701660"/>
              <a:gd name="connsiteX131" fmla="*/ 1603345 w 4811365"/>
              <a:gd name="connsiteY131" fmla="*/ 4312920 h 4701660"/>
              <a:gd name="connsiteX132" fmla="*/ 1755745 w 4811365"/>
              <a:gd name="connsiteY132" fmla="*/ 4328160 h 4701660"/>
              <a:gd name="connsiteX133" fmla="*/ 1931005 w 4811365"/>
              <a:gd name="connsiteY133" fmla="*/ 4320540 h 4701660"/>
              <a:gd name="connsiteX134" fmla="*/ 1984345 w 4811365"/>
              <a:gd name="connsiteY134" fmla="*/ 4328160 h 4701660"/>
              <a:gd name="connsiteX135" fmla="*/ 2014825 w 4811365"/>
              <a:gd name="connsiteY135" fmla="*/ 4396740 h 4701660"/>
              <a:gd name="connsiteX136" fmla="*/ 2030065 w 4811365"/>
              <a:gd name="connsiteY136" fmla="*/ 4419600 h 4701660"/>
              <a:gd name="connsiteX137" fmla="*/ 2037685 w 4811365"/>
              <a:gd name="connsiteY137" fmla="*/ 4442460 h 4701660"/>
              <a:gd name="connsiteX138" fmla="*/ 2052925 w 4811365"/>
              <a:gd name="connsiteY138" fmla="*/ 4503420 h 4701660"/>
              <a:gd name="connsiteX139" fmla="*/ 2068165 w 4811365"/>
              <a:gd name="connsiteY139" fmla="*/ 4549140 h 4701660"/>
              <a:gd name="connsiteX140" fmla="*/ 2106265 w 4811365"/>
              <a:gd name="connsiteY140" fmla="*/ 4602480 h 4701660"/>
              <a:gd name="connsiteX141" fmla="*/ 2121505 w 4811365"/>
              <a:gd name="connsiteY141" fmla="*/ 4625340 h 4701660"/>
              <a:gd name="connsiteX142" fmla="*/ 2182465 w 4811365"/>
              <a:gd name="connsiteY142" fmla="*/ 4640580 h 4701660"/>
              <a:gd name="connsiteX143" fmla="*/ 2205325 w 4811365"/>
              <a:gd name="connsiteY143" fmla="*/ 4655820 h 4701660"/>
              <a:gd name="connsiteX144" fmla="*/ 2228185 w 4811365"/>
              <a:gd name="connsiteY144" fmla="*/ 4678680 h 4701660"/>
              <a:gd name="connsiteX145" fmla="*/ 2327245 w 4811365"/>
              <a:gd name="connsiteY145" fmla="*/ 4686300 h 4701660"/>
              <a:gd name="connsiteX146" fmla="*/ 2380585 w 4811365"/>
              <a:gd name="connsiteY146" fmla="*/ 4693920 h 4701660"/>
              <a:gd name="connsiteX147" fmla="*/ 2403445 w 4811365"/>
              <a:gd name="connsiteY147" fmla="*/ 4701540 h 4701660"/>
              <a:gd name="connsiteX148" fmla="*/ 2593945 w 4811365"/>
              <a:gd name="connsiteY148" fmla="*/ 4693920 h 4701660"/>
              <a:gd name="connsiteX149" fmla="*/ 2616805 w 4811365"/>
              <a:gd name="connsiteY149" fmla="*/ 4648200 h 4701660"/>
              <a:gd name="connsiteX150" fmla="*/ 2647285 w 4811365"/>
              <a:gd name="connsiteY150" fmla="*/ 4602480 h 4701660"/>
              <a:gd name="connsiteX151" fmla="*/ 2662525 w 4811365"/>
              <a:gd name="connsiteY151" fmla="*/ 4579620 h 4701660"/>
              <a:gd name="connsiteX152" fmla="*/ 2685385 w 4811365"/>
              <a:gd name="connsiteY152" fmla="*/ 4533900 h 4701660"/>
              <a:gd name="connsiteX153" fmla="*/ 2715865 w 4811365"/>
              <a:gd name="connsiteY153" fmla="*/ 4488180 h 4701660"/>
              <a:gd name="connsiteX154" fmla="*/ 2723485 w 4811365"/>
              <a:gd name="connsiteY154" fmla="*/ 4465320 h 4701660"/>
              <a:gd name="connsiteX155" fmla="*/ 2776825 w 4811365"/>
              <a:gd name="connsiteY155" fmla="*/ 4396740 h 4701660"/>
              <a:gd name="connsiteX156" fmla="*/ 2799685 w 4811365"/>
              <a:gd name="connsiteY156" fmla="*/ 4381500 h 4701660"/>
              <a:gd name="connsiteX157" fmla="*/ 2822545 w 4811365"/>
              <a:gd name="connsiteY157" fmla="*/ 4373880 h 4701660"/>
              <a:gd name="connsiteX158" fmla="*/ 2868265 w 4811365"/>
              <a:gd name="connsiteY158" fmla="*/ 4343400 h 4701660"/>
              <a:gd name="connsiteX159" fmla="*/ 2891125 w 4811365"/>
              <a:gd name="connsiteY159" fmla="*/ 4335780 h 4701660"/>
              <a:gd name="connsiteX160" fmla="*/ 2997805 w 4811365"/>
              <a:gd name="connsiteY160" fmla="*/ 4320540 h 4701660"/>
              <a:gd name="connsiteX161" fmla="*/ 3066385 w 4811365"/>
              <a:gd name="connsiteY161" fmla="*/ 4297680 h 4701660"/>
              <a:gd name="connsiteX162" fmla="*/ 3127345 w 4811365"/>
              <a:gd name="connsiteY162" fmla="*/ 4274820 h 4701660"/>
              <a:gd name="connsiteX163" fmla="*/ 3150205 w 4811365"/>
              <a:gd name="connsiteY163" fmla="*/ 4259580 h 4701660"/>
              <a:gd name="connsiteX164" fmla="*/ 3195925 w 4811365"/>
              <a:gd name="connsiteY164" fmla="*/ 4244340 h 4701660"/>
              <a:gd name="connsiteX165" fmla="*/ 3264505 w 4811365"/>
              <a:gd name="connsiteY165" fmla="*/ 4206240 h 4701660"/>
              <a:gd name="connsiteX166" fmla="*/ 3394045 w 4811365"/>
              <a:gd name="connsiteY166" fmla="*/ 4198620 h 4701660"/>
              <a:gd name="connsiteX167" fmla="*/ 3447385 w 4811365"/>
              <a:gd name="connsiteY167" fmla="*/ 4191000 h 4701660"/>
              <a:gd name="connsiteX168" fmla="*/ 3470245 w 4811365"/>
              <a:gd name="connsiteY168" fmla="*/ 4175760 h 4701660"/>
              <a:gd name="connsiteX169" fmla="*/ 3546445 w 4811365"/>
              <a:gd name="connsiteY169" fmla="*/ 4168140 h 4701660"/>
              <a:gd name="connsiteX170" fmla="*/ 3653125 w 4811365"/>
              <a:gd name="connsiteY170" fmla="*/ 4145280 h 4701660"/>
              <a:gd name="connsiteX171" fmla="*/ 3729325 w 4811365"/>
              <a:gd name="connsiteY171" fmla="*/ 4130040 h 4701660"/>
              <a:gd name="connsiteX172" fmla="*/ 3752185 w 4811365"/>
              <a:gd name="connsiteY172" fmla="*/ 4114800 h 4701660"/>
              <a:gd name="connsiteX173" fmla="*/ 3775045 w 4811365"/>
              <a:gd name="connsiteY173" fmla="*/ 4107180 h 4701660"/>
              <a:gd name="connsiteX174" fmla="*/ 3797905 w 4811365"/>
              <a:gd name="connsiteY174" fmla="*/ 4061460 h 4701660"/>
              <a:gd name="connsiteX175" fmla="*/ 3805525 w 4811365"/>
              <a:gd name="connsiteY175" fmla="*/ 4030980 h 4701660"/>
              <a:gd name="connsiteX176" fmla="*/ 3820765 w 4811365"/>
              <a:gd name="connsiteY176" fmla="*/ 3977640 h 4701660"/>
              <a:gd name="connsiteX177" fmla="*/ 3828385 w 4811365"/>
              <a:gd name="connsiteY177" fmla="*/ 3794760 h 4701660"/>
              <a:gd name="connsiteX178" fmla="*/ 3836005 w 4811365"/>
              <a:gd name="connsiteY178" fmla="*/ 3771900 h 4701660"/>
              <a:gd name="connsiteX179" fmla="*/ 3843625 w 4811365"/>
              <a:gd name="connsiteY179" fmla="*/ 3726180 h 4701660"/>
              <a:gd name="connsiteX180" fmla="*/ 3874105 w 4811365"/>
              <a:gd name="connsiteY180" fmla="*/ 3657600 h 4701660"/>
              <a:gd name="connsiteX181" fmla="*/ 3904585 w 4811365"/>
              <a:gd name="connsiteY181" fmla="*/ 3611880 h 4701660"/>
              <a:gd name="connsiteX182" fmla="*/ 3950305 w 4811365"/>
              <a:gd name="connsiteY182" fmla="*/ 3520440 h 4701660"/>
              <a:gd name="connsiteX183" fmla="*/ 3965545 w 4811365"/>
              <a:gd name="connsiteY183" fmla="*/ 3482340 h 4701660"/>
              <a:gd name="connsiteX184" fmla="*/ 3988405 w 4811365"/>
              <a:gd name="connsiteY184" fmla="*/ 3459480 h 4701660"/>
              <a:gd name="connsiteX185" fmla="*/ 4003645 w 4811365"/>
              <a:gd name="connsiteY185" fmla="*/ 3436620 h 4701660"/>
              <a:gd name="connsiteX186" fmla="*/ 4018885 w 4811365"/>
              <a:gd name="connsiteY186" fmla="*/ 3383280 h 4701660"/>
              <a:gd name="connsiteX187" fmla="*/ 4034125 w 4811365"/>
              <a:gd name="connsiteY187" fmla="*/ 3352800 h 4701660"/>
              <a:gd name="connsiteX188" fmla="*/ 4041745 w 4811365"/>
              <a:gd name="connsiteY188" fmla="*/ 3329940 h 4701660"/>
              <a:gd name="connsiteX189" fmla="*/ 4064605 w 4811365"/>
              <a:gd name="connsiteY189" fmla="*/ 3299460 h 4701660"/>
              <a:gd name="connsiteX190" fmla="*/ 4079845 w 4811365"/>
              <a:gd name="connsiteY190" fmla="*/ 3276600 h 4701660"/>
              <a:gd name="connsiteX191" fmla="*/ 4095085 w 4811365"/>
              <a:gd name="connsiteY191" fmla="*/ 3246120 h 4701660"/>
              <a:gd name="connsiteX192" fmla="*/ 4125565 w 4811365"/>
              <a:gd name="connsiteY192" fmla="*/ 3230880 h 4701660"/>
              <a:gd name="connsiteX193" fmla="*/ 4148425 w 4811365"/>
              <a:gd name="connsiteY193" fmla="*/ 3215640 h 4701660"/>
              <a:gd name="connsiteX194" fmla="*/ 4194145 w 4811365"/>
              <a:gd name="connsiteY194" fmla="*/ 3200400 h 4701660"/>
              <a:gd name="connsiteX195" fmla="*/ 4217005 w 4811365"/>
              <a:gd name="connsiteY195" fmla="*/ 3192780 h 4701660"/>
              <a:gd name="connsiteX196" fmla="*/ 4239865 w 4811365"/>
              <a:gd name="connsiteY196" fmla="*/ 3185160 h 4701660"/>
              <a:gd name="connsiteX197" fmla="*/ 4361785 w 4811365"/>
              <a:gd name="connsiteY197" fmla="*/ 3177540 h 4701660"/>
              <a:gd name="connsiteX198" fmla="*/ 4392265 w 4811365"/>
              <a:gd name="connsiteY198" fmla="*/ 3169920 h 4701660"/>
              <a:gd name="connsiteX199" fmla="*/ 4460845 w 4811365"/>
              <a:gd name="connsiteY199" fmla="*/ 3131820 h 4701660"/>
              <a:gd name="connsiteX200" fmla="*/ 4483705 w 4811365"/>
              <a:gd name="connsiteY200" fmla="*/ 3116580 h 4701660"/>
              <a:gd name="connsiteX201" fmla="*/ 4506565 w 4811365"/>
              <a:gd name="connsiteY201" fmla="*/ 3048000 h 4701660"/>
              <a:gd name="connsiteX202" fmla="*/ 4537045 w 4811365"/>
              <a:gd name="connsiteY202" fmla="*/ 3002280 h 4701660"/>
              <a:gd name="connsiteX203" fmla="*/ 4567525 w 4811365"/>
              <a:gd name="connsiteY203" fmla="*/ 2956560 h 4701660"/>
              <a:gd name="connsiteX204" fmla="*/ 4590385 w 4811365"/>
              <a:gd name="connsiteY204" fmla="*/ 2926080 h 4701660"/>
              <a:gd name="connsiteX205" fmla="*/ 4613245 w 4811365"/>
              <a:gd name="connsiteY205" fmla="*/ 2872740 h 4701660"/>
              <a:gd name="connsiteX206" fmla="*/ 4628485 w 4811365"/>
              <a:gd name="connsiteY206" fmla="*/ 2849880 h 4701660"/>
              <a:gd name="connsiteX207" fmla="*/ 4643725 w 4811365"/>
              <a:gd name="connsiteY207" fmla="*/ 2788920 h 4701660"/>
              <a:gd name="connsiteX208" fmla="*/ 4658965 w 4811365"/>
              <a:gd name="connsiteY208" fmla="*/ 2766060 h 4701660"/>
              <a:gd name="connsiteX209" fmla="*/ 4674205 w 4811365"/>
              <a:gd name="connsiteY209" fmla="*/ 2689860 h 4701660"/>
              <a:gd name="connsiteX210" fmla="*/ 4681825 w 4811365"/>
              <a:gd name="connsiteY210" fmla="*/ 2667000 h 4701660"/>
              <a:gd name="connsiteX211" fmla="*/ 4697065 w 4811365"/>
              <a:gd name="connsiteY211" fmla="*/ 2636520 h 4701660"/>
              <a:gd name="connsiteX212" fmla="*/ 4712305 w 4811365"/>
              <a:gd name="connsiteY212" fmla="*/ 2598420 h 4701660"/>
              <a:gd name="connsiteX213" fmla="*/ 4758025 w 4811365"/>
              <a:gd name="connsiteY213" fmla="*/ 2522220 h 4701660"/>
              <a:gd name="connsiteX214" fmla="*/ 4773265 w 4811365"/>
              <a:gd name="connsiteY214" fmla="*/ 2468880 h 4701660"/>
              <a:gd name="connsiteX215" fmla="*/ 4788505 w 4811365"/>
              <a:gd name="connsiteY215" fmla="*/ 2415540 h 4701660"/>
              <a:gd name="connsiteX216" fmla="*/ 4796125 w 4811365"/>
              <a:gd name="connsiteY216" fmla="*/ 2278380 h 4701660"/>
              <a:gd name="connsiteX217" fmla="*/ 4803745 w 4811365"/>
              <a:gd name="connsiteY217" fmla="*/ 2255520 h 4701660"/>
              <a:gd name="connsiteX218" fmla="*/ 4811365 w 4811365"/>
              <a:gd name="connsiteY218" fmla="*/ 2156460 h 4701660"/>
              <a:gd name="connsiteX219" fmla="*/ 4796125 w 4811365"/>
              <a:gd name="connsiteY219" fmla="*/ 2065020 h 4701660"/>
              <a:gd name="connsiteX220" fmla="*/ 4765645 w 4811365"/>
              <a:gd name="connsiteY220" fmla="*/ 2019300 h 4701660"/>
              <a:gd name="connsiteX221" fmla="*/ 4742785 w 4811365"/>
              <a:gd name="connsiteY221" fmla="*/ 2004060 h 4701660"/>
              <a:gd name="connsiteX222" fmla="*/ 4727545 w 4811365"/>
              <a:gd name="connsiteY222" fmla="*/ 1981200 h 4701660"/>
              <a:gd name="connsiteX223" fmla="*/ 4712305 w 4811365"/>
              <a:gd name="connsiteY223" fmla="*/ 1935480 h 4701660"/>
              <a:gd name="connsiteX224" fmla="*/ 4689445 w 4811365"/>
              <a:gd name="connsiteY224" fmla="*/ 1912620 h 4701660"/>
              <a:gd name="connsiteX225" fmla="*/ 4681825 w 4811365"/>
              <a:gd name="connsiteY225" fmla="*/ 1874520 h 4701660"/>
              <a:gd name="connsiteX226" fmla="*/ 4666585 w 4811365"/>
              <a:gd name="connsiteY226" fmla="*/ 1851660 h 4701660"/>
              <a:gd name="connsiteX227" fmla="*/ 4651345 w 4811365"/>
              <a:gd name="connsiteY227" fmla="*/ 1805940 h 4701660"/>
              <a:gd name="connsiteX228" fmla="*/ 4636105 w 4811365"/>
              <a:gd name="connsiteY228" fmla="*/ 1760220 h 4701660"/>
              <a:gd name="connsiteX229" fmla="*/ 4628485 w 4811365"/>
              <a:gd name="connsiteY229" fmla="*/ 1737360 h 4701660"/>
              <a:gd name="connsiteX230" fmla="*/ 4620865 w 4811365"/>
              <a:gd name="connsiteY230" fmla="*/ 1676400 h 4701660"/>
              <a:gd name="connsiteX231" fmla="*/ 4605625 w 4811365"/>
              <a:gd name="connsiteY231" fmla="*/ 1501140 h 4701660"/>
              <a:gd name="connsiteX232" fmla="*/ 4598005 w 4811365"/>
              <a:gd name="connsiteY232" fmla="*/ 1478280 h 4701660"/>
              <a:gd name="connsiteX233" fmla="*/ 4567525 w 4811365"/>
              <a:gd name="connsiteY233" fmla="*/ 1432560 h 4701660"/>
              <a:gd name="connsiteX234" fmla="*/ 4544665 w 4811365"/>
              <a:gd name="connsiteY234" fmla="*/ 1417320 h 4701660"/>
              <a:gd name="connsiteX235" fmla="*/ 4506565 w 4811365"/>
              <a:gd name="connsiteY235" fmla="*/ 1371600 h 4701660"/>
              <a:gd name="connsiteX236" fmla="*/ 4437985 w 4811365"/>
              <a:gd name="connsiteY236" fmla="*/ 1318260 h 4701660"/>
              <a:gd name="connsiteX237" fmla="*/ 4293205 w 4811365"/>
              <a:gd name="connsiteY237" fmla="*/ 1325880 h 4701660"/>
              <a:gd name="connsiteX238" fmla="*/ 4270345 w 4811365"/>
              <a:gd name="connsiteY238" fmla="*/ 1333500 h 4701660"/>
              <a:gd name="connsiteX239" fmla="*/ 4239865 w 4811365"/>
              <a:gd name="connsiteY239" fmla="*/ 1341120 h 4701660"/>
              <a:gd name="connsiteX240" fmla="*/ 4156045 w 4811365"/>
              <a:gd name="connsiteY240" fmla="*/ 1348740 h 4701660"/>
              <a:gd name="connsiteX241" fmla="*/ 4102705 w 4811365"/>
              <a:gd name="connsiteY241" fmla="*/ 1417320 h 4701660"/>
              <a:gd name="connsiteX242" fmla="*/ 4087465 w 4811365"/>
              <a:gd name="connsiteY242" fmla="*/ 1440180 h 4701660"/>
              <a:gd name="connsiteX243" fmla="*/ 4056985 w 4811365"/>
              <a:gd name="connsiteY243" fmla="*/ 1463040 h 4701660"/>
              <a:gd name="connsiteX244" fmla="*/ 4003645 w 4811365"/>
              <a:gd name="connsiteY244" fmla="*/ 1493520 h 4701660"/>
              <a:gd name="connsiteX245" fmla="*/ 3980785 w 4811365"/>
              <a:gd name="connsiteY245" fmla="*/ 1501140 h 4701660"/>
              <a:gd name="connsiteX246" fmla="*/ 3782665 w 4811365"/>
              <a:gd name="connsiteY246" fmla="*/ 1478280 h 4701660"/>
              <a:gd name="connsiteX247" fmla="*/ 3744565 w 4811365"/>
              <a:gd name="connsiteY247" fmla="*/ 1440180 h 4701660"/>
              <a:gd name="connsiteX248" fmla="*/ 3706465 w 4811365"/>
              <a:gd name="connsiteY248" fmla="*/ 1409700 h 4701660"/>
              <a:gd name="connsiteX249" fmla="*/ 3668365 w 4811365"/>
              <a:gd name="connsiteY249" fmla="*/ 1379220 h 4701660"/>
              <a:gd name="connsiteX250" fmla="*/ 3615025 w 4811365"/>
              <a:gd name="connsiteY250" fmla="*/ 1303020 h 4701660"/>
              <a:gd name="connsiteX251" fmla="*/ 3584545 w 4811365"/>
              <a:gd name="connsiteY251" fmla="*/ 1280160 h 4701660"/>
              <a:gd name="connsiteX252" fmla="*/ 3554065 w 4811365"/>
              <a:gd name="connsiteY252" fmla="*/ 1264920 h 4701660"/>
              <a:gd name="connsiteX253" fmla="*/ 3508345 w 4811365"/>
              <a:gd name="connsiteY253" fmla="*/ 1249680 h 4701660"/>
              <a:gd name="connsiteX254" fmla="*/ 3485485 w 4811365"/>
              <a:gd name="connsiteY254" fmla="*/ 1226820 h 4701660"/>
              <a:gd name="connsiteX255" fmla="*/ 3462625 w 4811365"/>
              <a:gd name="connsiteY255" fmla="*/ 1219200 h 4701660"/>
              <a:gd name="connsiteX256" fmla="*/ 3401665 w 4811365"/>
              <a:gd name="connsiteY256" fmla="*/ 1196340 h 4701660"/>
              <a:gd name="connsiteX257" fmla="*/ 3363565 w 4811365"/>
              <a:gd name="connsiteY257" fmla="*/ 1150620 h 4701660"/>
              <a:gd name="connsiteX258" fmla="*/ 3340705 w 4811365"/>
              <a:gd name="connsiteY258" fmla="*/ 1135380 h 4701660"/>
              <a:gd name="connsiteX259" fmla="*/ 3310225 w 4811365"/>
              <a:gd name="connsiteY259" fmla="*/ 1104900 h 4701660"/>
              <a:gd name="connsiteX260" fmla="*/ 3279745 w 4811365"/>
              <a:gd name="connsiteY260" fmla="*/ 1059180 h 4701660"/>
              <a:gd name="connsiteX261" fmla="*/ 3272125 w 4811365"/>
              <a:gd name="connsiteY261" fmla="*/ 1036320 h 4701660"/>
              <a:gd name="connsiteX262" fmla="*/ 3249265 w 4811365"/>
              <a:gd name="connsiteY262" fmla="*/ 1021080 h 4701660"/>
              <a:gd name="connsiteX263" fmla="*/ 3195925 w 4811365"/>
              <a:gd name="connsiteY263" fmla="*/ 990600 h 4701660"/>
              <a:gd name="connsiteX264" fmla="*/ 3173065 w 4811365"/>
              <a:gd name="connsiteY264" fmla="*/ 967740 h 4701660"/>
              <a:gd name="connsiteX265" fmla="*/ 3150205 w 4811365"/>
              <a:gd name="connsiteY265" fmla="*/ 960120 h 4701660"/>
              <a:gd name="connsiteX266" fmla="*/ 3119725 w 4811365"/>
              <a:gd name="connsiteY266" fmla="*/ 944880 h 4701660"/>
              <a:gd name="connsiteX267" fmla="*/ 3066385 w 4811365"/>
              <a:gd name="connsiteY267" fmla="*/ 929640 h 4701660"/>
              <a:gd name="connsiteX268" fmla="*/ 2997805 w 4811365"/>
              <a:gd name="connsiteY268" fmla="*/ 868680 h 4701660"/>
              <a:gd name="connsiteX269" fmla="*/ 2982565 w 4811365"/>
              <a:gd name="connsiteY269" fmla="*/ 838200 h 4701660"/>
              <a:gd name="connsiteX270" fmla="*/ 2967325 w 4811365"/>
              <a:gd name="connsiteY270" fmla="*/ 815340 h 4701660"/>
              <a:gd name="connsiteX271" fmla="*/ 2959705 w 4811365"/>
              <a:gd name="connsiteY271" fmla="*/ 792480 h 4701660"/>
              <a:gd name="connsiteX272" fmla="*/ 2944465 w 4811365"/>
              <a:gd name="connsiteY272" fmla="*/ 769620 h 4701660"/>
              <a:gd name="connsiteX273" fmla="*/ 2936845 w 4811365"/>
              <a:gd name="connsiteY273" fmla="*/ 746760 h 4701660"/>
              <a:gd name="connsiteX274" fmla="*/ 2913985 w 4811365"/>
              <a:gd name="connsiteY274" fmla="*/ 731520 h 4701660"/>
              <a:gd name="connsiteX275" fmla="*/ 2906365 w 4811365"/>
              <a:gd name="connsiteY275" fmla="*/ 670560 h 4701660"/>
              <a:gd name="connsiteX276" fmla="*/ 2891125 w 4811365"/>
              <a:gd name="connsiteY276" fmla="*/ 647700 h 4701660"/>
              <a:gd name="connsiteX277" fmla="*/ 2875885 w 4811365"/>
              <a:gd name="connsiteY277" fmla="*/ 594360 h 4701660"/>
              <a:gd name="connsiteX278" fmla="*/ 2860645 w 4811365"/>
              <a:gd name="connsiteY278" fmla="*/ 563880 h 4701660"/>
              <a:gd name="connsiteX279" fmla="*/ 2845405 w 4811365"/>
              <a:gd name="connsiteY279" fmla="*/ 502920 h 4701660"/>
              <a:gd name="connsiteX280" fmla="*/ 2776825 w 4811365"/>
              <a:gd name="connsiteY280" fmla="*/ 434340 h 4701660"/>
              <a:gd name="connsiteX281" fmla="*/ 2761585 w 4811365"/>
              <a:gd name="connsiteY281" fmla="*/ 411480 h 4701660"/>
              <a:gd name="connsiteX282" fmla="*/ 2715865 w 4811365"/>
              <a:gd name="connsiteY282" fmla="*/ 396240 h 4701660"/>
              <a:gd name="connsiteX283" fmla="*/ 2654905 w 4811365"/>
              <a:gd name="connsiteY283" fmla="*/ 342900 h 4701660"/>
              <a:gd name="connsiteX284" fmla="*/ 2563465 w 4811365"/>
              <a:gd name="connsiteY284" fmla="*/ 297180 h 4701660"/>
              <a:gd name="connsiteX285" fmla="*/ 2532985 w 4811365"/>
              <a:gd name="connsiteY285" fmla="*/ 289560 h 4701660"/>
              <a:gd name="connsiteX286" fmla="*/ 2510125 w 4811365"/>
              <a:gd name="connsiteY286" fmla="*/ 281940 h 4701660"/>
              <a:gd name="connsiteX287" fmla="*/ 2479645 w 4811365"/>
              <a:gd name="connsiteY287" fmla="*/ 259080 h 4701660"/>
              <a:gd name="connsiteX288" fmla="*/ 2441545 w 4811365"/>
              <a:gd name="connsiteY288" fmla="*/ 251460 h 4701660"/>
              <a:gd name="connsiteX289" fmla="*/ 2418685 w 4811365"/>
              <a:gd name="connsiteY289" fmla="*/ 243840 h 4701660"/>
              <a:gd name="connsiteX290" fmla="*/ 2365345 w 4811365"/>
              <a:gd name="connsiteY290" fmla="*/ 220980 h 4701660"/>
              <a:gd name="connsiteX291" fmla="*/ 2312005 w 4811365"/>
              <a:gd name="connsiteY291" fmla="*/ 213360 h 4701660"/>
              <a:gd name="connsiteX292" fmla="*/ 2235805 w 4811365"/>
              <a:gd name="connsiteY292" fmla="*/ 182880 h 4701660"/>
              <a:gd name="connsiteX293" fmla="*/ 2190085 w 4811365"/>
              <a:gd name="connsiteY293" fmla="*/ 175260 h 4701660"/>
              <a:gd name="connsiteX294" fmla="*/ 2167225 w 4811365"/>
              <a:gd name="connsiteY294" fmla="*/ 160020 h 4701660"/>
              <a:gd name="connsiteX295" fmla="*/ 2106265 w 4811365"/>
              <a:gd name="connsiteY295" fmla="*/ 160020 h 470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Lst>
            <a:rect l="l" t="t" r="r" b="b"/>
            <a:pathLst>
              <a:path w="4811365" h="4701660">
                <a:moveTo>
                  <a:pt x="2106265" y="160020"/>
                </a:moveTo>
                <a:lnTo>
                  <a:pt x="2106265" y="160020"/>
                </a:lnTo>
                <a:cubicBezTo>
                  <a:pt x="2049906" y="166282"/>
                  <a:pt x="2031506" y="173715"/>
                  <a:pt x="1976725" y="160020"/>
                </a:cubicBezTo>
                <a:cubicBezTo>
                  <a:pt x="1965705" y="157265"/>
                  <a:pt x="1955878" y="150800"/>
                  <a:pt x="1946245" y="144780"/>
                </a:cubicBezTo>
                <a:cubicBezTo>
                  <a:pt x="1935475" y="138049"/>
                  <a:pt x="1927124" y="127600"/>
                  <a:pt x="1915765" y="121920"/>
                </a:cubicBezTo>
                <a:cubicBezTo>
                  <a:pt x="1901397" y="114736"/>
                  <a:pt x="1870045" y="106680"/>
                  <a:pt x="1870045" y="106680"/>
                </a:cubicBezTo>
                <a:cubicBezTo>
                  <a:pt x="1835826" y="72461"/>
                  <a:pt x="1857408" y="87228"/>
                  <a:pt x="1801465" y="68580"/>
                </a:cubicBezTo>
                <a:cubicBezTo>
                  <a:pt x="1790689" y="64988"/>
                  <a:pt x="1781532" y="57559"/>
                  <a:pt x="1770985" y="53340"/>
                </a:cubicBezTo>
                <a:cubicBezTo>
                  <a:pt x="1756070" y="47374"/>
                  <a:pt x="1741017" y="41250"/>
                  <a:pt x="1725265" y="38100"/>
                </a:cubicBezTo>
                <a:cubicBezTo>
                  <a:pt x="1703512" y="33749"/>
                  <a:pt x="1678207" y="29317"/>
                  <a:pt x="1656685" y="22860"/>
                </a:cubicBezTo>
                <a:cubicBezTo>
                  <a:pt x="1579342" y="-343"/>
                  <a:pt x="1642306" y="13888"/>
                  <a:pt x="1572865" y="0"/>
                </a:cubicBezTo>
                <a:cubicBezTo>
                  <a:pt x="1519525" y="2540"/>
                  <a:pt x="1465919" y="1723"/>
                  <a:pt x="1412845" y="7620"/>
                </a:cubicBezTo>
                <a:lnTo>
                  <a:pt x="1344265" y="30480"/>
                </a:lnTo>
                <a:cubicBezTo>
                  <a:pt x="1329498" y="35402"/>
                  <a:pt x="1246077" y="44221"/>
                  <a:pt x="1237585" y="45720"/>
                </a:cubicBezTo>
                <a:cubicBezTo>
                  <a:pt x="1214524" y="49790"/>
                  <a:pt x="1192389" y="59707"/>
                  <a:pt x="1169005" y="60960"/>
                </a:cubicBezTo>
                <a:cubicBezTo>
                  <a:pt x="1049769" y="67348"/>
                  <a:pt x="930245" y="66040"/>
                  <a:pt x="810865" y="68580"/>
                </a:cubicBezTo>
                <a:cubicBezTo>
                  <a:pt x="788005" y="71120"/>
                  <a:pt x="765055" y="72947"/>
                  <a:pt x="742285" y="76200"/>
                </a:cubicBezTo>
                <a:cubicBezTo>
                  <a:pt x="711695" y="80570"/>
                  <a:pt x="650845" y="91440"/>
                  <a:pt x="650845" y="91440"/>
                </a:cubicBezTo>
                <a:cubicBezTo>
                  <a:pt x="643225" y="93980"/>
                  <a:pt x="635297" y="95736"/>
                  <a:pt x="627985" y="99060"/>
                </a:cubicBezTo>
                <a:cubicBezTo>
                  <a:pt x="534287" y="141650"/>
                  <a:pt x="597612" y="119344"/>
                  <a:pt x="544165" y="137160"/>
                </a:cubicBezTo>
                <a:cubicBezTo>
                  <a:pt x="536545" y="144780"/>
                  <a:pt x="530074" y="153756"/>
                  <a:pt x="521305" y="160020"/>
                </a:cubicBezTo>
                <a:cubicBezTo>
                  <a:pt x="512062" y="166622"/>
                  <a:pt x="500688" y="169624"/>
                  <a:pt x="490825" y="175260"/>
                </a:cubicBezTo>
                <a:cubicBezTo>
                  <a:pt x="482874" y="179804"/>
                  <a:pt x="475916" y="185956"/>
                  <a:pt x="467965" y="190500"/>
                </a:cubicBezTo>
                <a:cubicBezTo>
                  <a:pt x="458102" y="196136"/>
                  <a:pt x="447225" y="199896"/>
                  <a:pt x="437485" y="205740"/>
                </a:cubicBezTo>
                <a:cubicBezTo>
                  <a:pt x="421779" y="215164"/>
                  <a:pt x="391765" y="236220"/>
                  <a:pt x="391765" y="236220"/>
                </a:cubicBezTo>
                <a:cubicBezTo>
                  <a:pt x="386685" y="243840"/>
                  <a:pt x="382609" y="252235"/>
                  <a:pt x="376525" y="259080"/>
                </a:cubicBezTo>
                <a:cubicBezTo>
                  <a:pt x="362206" y="275189"/>
                  <a:pt x="330805" y="304800"/>
                  <a:pt x="330805" y="304800"/>
                </a:cubicBezTo>
                <a:cubicBezTo>
                  <a:pt x="325725" y="320040"/>
                  <a:pt x="326924" y="339161"/>
                  <a:pt x="315565" y="350520"/>
                </a:cubicBezTo>
                <a:cubicBezTo>
                  <a:pt x="307945" y="358140"/>
                  <a:pt x="299718" y="365198"/>
                  <a:pt x="292705" y="373380"/>
                </a:cubicBezTo>
                <a:cubicBezTo>
                  <a:pt x="278528" y="389920"/>
                  <a:pt x="266666" y="408628"/>
                  <a:pt x="254605" y="426720"/>
                </a:cubicBezTo>
                <a:cubicBezTo>
                  <a:pt x="232728" y="514226"/>
                  <a:pt x="263319" y="406388"/>
                  <a:pt x="231745" y="480060"/>
                </a:cubicBezTo>
                <a:cubicBezTo>
                  <a:pt x="227620" y="489686"/>
                  <a:pt x="230131" y="501960"/>
                  <a:pt x="224125" y="510540"/>
                </a:cubicBezTo>
                <a:cubicBezTo>
                  <a:pt x="192838" y="555235"/>
                  <a:pt x="191356" y="551943"/>
                  <a:pt x="155545" y="563880"/>
                </a:cubicBezTo>
                <a:cubicBezTo>
                  <a:pt x="147925" y="571500"/>
                  <a:pt x="141651" y="580762"/>
                  <a:pt x="132685" y="586740"/>
                </a:cubicBezTo>
                <a:cubicBezTo>
                  <a:pt x="126002" y="591195"/>
                  <a:pt x="115505" y="588680"/>
                  <a:pt x="109825" y="594360"/>
                </a:cubicBezTo>
                <a:cubicBezTo>
                  <a:pt x="96873" y="607312"/>
                  <a:pt x="89505" y="624840"/>
                  <a:pt x="79345" y="640080"/>
                </a:cubicBezTo>
                <a:cubicBezTo>
                  <a:pt x="72300" y="650647"/>
                  <a:pt x="63867" y="660226"/>
                  <a:pt x="56485" y="670560"/>
                </a:cubicBezTo>
                <a:cubicBezTo>
                  <a:pt x="51162" y="678012"/>
                  <a:pt x="47108" y="686385"/>
                  <a:pt x="41245" y="693420"/>
                </a:cubicBezTo>
                <a:cubicBezTo>
                  <a:pt x="34346" y="701699"/>
                  <a:pt x="26005" y="708660"/>
                  <a:pt x="18385" y="716280"/>
                </a:cubicBezTo>
                <a:cubicBezTo>
                  <a:pt x="-8346" y="796472"/>
                  <a:pt x="-1370" y="756505"/>
                  <a:pt x="10765" y="883920"/>
                </a:cubicBezTo>
                <a:cubicBezTo>
                  <a:pt x="14863" y="926952"/>
                  <a:pt x="13916" y="917551"/>
                  <a:pt x="41245" y="944880"/>
                </a:cubicBezTo>
                <a:cubicBezTo>
                  <a:pt x="54176" y="983673"/>
                  <a:pt x="38474" y="956887"/>
                  <a:pt x="71725" y="975360"/>
                </a:cubicBezTo>
                <a:cubicBezTo>
                  <a:pt x="87736" y="984255"/>
                  <a:pt x="102205" y="995680"/>
                  <a:pt x="117445" y="1005840"/>
                </a:cubicBezTo>
                <a:cubicBezTo>
                  <a:pt x="125065" y="1010920"/>
                  <a:pt x="132114" y="1016984"/>
                  <a:pt x="140305" y="1021080"/>
                </a:cubicBezTo>
                <a:cubicBezTo>
                  <a:pt x="150465" y="1026160"/>
                  <a:pt x="161045" y="1030476"/>
                  <a:pt x="170785" y="1036320"/>
                </a:cubicBezTo>
                <a:cubicBezTo>
                  <a:pt x="186491" y="1045744"/>
                  <a:pt x="201265" y="1056640"/>
                  <a:pt x="216505" y="1066800"/>
                </a:cubicBezTo>
                <a:lnTo>
                  <a:pt x="239365" y="1082040"/>
                </a:lnTo>
                <a:lnTo>
                  <a:pt x="262225" y="1097280"/>
                </a:lnTo>
                <a:cubicBezTo>
                  <a:pt x="267305" y="1112520"/>
                  <a:pt x="268554" y="1129634"/>
                  <a:pt x="277465" y="1143000"/>
                </a:cubicBezTo>
                <a:cubicBezTo>
                  <a:pt x="282545" y="1150620"/>
                  <a:pt x="288609" y="1157669"/>
                  <a:pt x="292705" y="1165860"/>
                </a:cubicBezTo>
                <a:cubicBezTo>
                  <a:pt x="321795" y="1224040"/>
                  <a:pt x="267908" y="1145498"/>
                  <a:pt x="323185" y="1219200"/>
                </a:cubicBezTo>
                <a:cubicBezTo>
                  <a:pt x="338677" y="1296661"/>
                  <a:pt x="322804" y="1225487"/>
                  <a:pt x="338425" y="1280160"/>
                </a:cubicBezTo>
                <a:cubicBezTo>
                  <a:pt x="341680" y="1291553"/>
                  <a:pt x="347575" y="1321320"/>
                  <a:pt x="353665" y="1333500"/>
                </a:cubicBezTo>
                <a:cubicBezTo>
                  <a:pt x="357761" y="1341691"/>
                  <a:pt x="363825" y="1348740"/>
                  <a:pt x="368905" y="1356360"/>
                </a:cubicBezTo>
                <a:cubicBezTo>
                  <a:pt x="378284" y="1393876"/>
                  <a:pt x="371488" y="1388906"/>
                  <a:pt x="407005" y="1417320"/>
                </a:cubicBezTo>
                <a:cubicBezTo>
                  <a:pt x="421308" y="1428762"/>
                  <a:pt x="437485" y="1437640"/>
                  <a:pt x="452725" y="1447800"/>
                </a:cubicBezTo>
                <a:cubicBezTo>
                  <a:pt x="461691" y="1453778"/>
                  <a:pt x="467306" y="1463761"/>
                  <a:pt x="475585" y="1470660"/>
                </a:cubicBezTo>
                <a:cubicBezTo>
                  <a:pt x="482620" y="1476523"/>
                  <a:pt x="491410" y="1480037"/>
                  <a:pt x="498445" y="1485900"/>
                </a:cubicBezTo>
                <a:cubicBezTo>
                  <a:pt x="506724" y="1492799"/>
                  <a:pt x="513026" y="1501861"/>
                  <a:pt x="521305" y="1508760"/>
                </a:cubicBezTo>
                <a:cubicBezTo>
                  <a:pt x="528340" y="1514623"/>
                  <a:pt x="537130" y="1518137"/>
                  <a:pt x="544165" y="1524000"/>
                </a:cubicBezTo>
                <a:cubicBezTo>
                  <a:pt x="552444" y="1530899"/>
                  <a:pt x="558059" y="1540882"/>
                  <a:pt x="567025" y="1546860"/>
                </a:cubicBezTo>
                <a:cubicBezTo>
                  <a:pt x="573708" y="1551315"/>
                  <a:pt x="582265" y="1551940"/>
                  <a:pt x="589885" y="1554480"/>
                </a:cubicBezTo>
                <a:cubicBezTo>
                  <a:pt x="601130" y="1571348"/>
                  <a:pt x="610384" y="1588466"/>
                  <a:pt x="627985" y="1600200"/>
                </a:cubicBezTo>
                <a:cubicBezTo>
                  <a:pt x="634668" y="1604655"/>
                  <a:pt x="643225" y="1605280"/>
                  <a:pt x="650845" y="1607820"/>
                </a:cubicBezTo>
                <a:cubicBezTo>
                  <a:pt x="661005" y="1615440"/>
                  <a:pt x="672345" y="1621700"/>
                  <a:pt x="681325" y="1630680"/>
                </a:cubicBezTo>
                <a:cubicBezTo>
                  <a:pt x="708777" y="1658132"/>
                  <a:pt x="697792" y="1658060"/>
                  <a:pt x="719425" y="1684020"/>
                </a:cubicBezTo>
                <a:cubicBezTo>
                  <a:pt x="726324" y="1692299"/>
                  <a:pt x="734665" y="1699260"/>
                  <a:pt x="742285" y="1706880"/>
                </a:cubicBezTo>
                <a:lnTo>
                  <a:pt x="757525" y="1752600"/>
                </a:lnTo>
                <a:lnTo>
                  <a:pt x="765145" y="1775460"/>
                </a:lnTo>
                <a:cubicBezTo>
                  <a:pt x="767682" y="1798293"/>
                  <a:pt x="773544" y="1862397"/>
                  <a:pt x="780385" y="1889760"/>
                </a:cubicBezTo>
                <a:cubicBezTo>
                  <a:pt x="784281" y="1905345"/>
                  <a:pt x="790545" y="1920240"/>
                  <a:pt x="795625" y="1935480"/>
                </a:cubicBezTo>
                <a:cubicBezTo>
                  <a:pt x="798165" y="1943100"/>
                  <a:pt x="797565" y="1952660"/>
                  <a:pt x="803245" y="1958340"/>
                </a:cubicBezTo>
                <a:cubicBezTo>
                  <a:pt x="810865" y="1965960"/>
                  <a:pt x="819841" y="1972431"/>
                  <a:pt x="826105" y="1981200"/>
                </a:cubicBezTo>
                <a:cubicBezTo>
                  <a:pt x="861261" y="2030418"/>
                  <a:pt x="819139" y="1996876"/>
                  <a:pt x="864205" y="2026920"/>
                </a:cubicBezTo>
                <a:cubicBezTo>
                  <a:pt x="893860" y="2071403"/>
                  <a:pt x="860719" y="2032797"/>
                  <a:pt x="909925" y="2057400"/>
                </a:cubicBezTo>
                <a:cubicBezTo>
                  <a:pt x="921284" y="2063080"/>
                  <a:pt x="929378" y="2073959"/>
                  <a:pt x="940405" y="2080260"/>
                </a:cubicBezTo>
                <a:cubicBezTo>
                  <a:pt x="947379" y="2084245"/>
                  <a:pt x="955516" y="2085767"/>
                  <a:pt x="963265" y="2087880"/>
                </a:cubicBezTo>
                <a:cubicBezTo>
                  <a:pt x="983472" y="2093391"/>
                  <a:pt x="1003905" y="2098040"/>
                  <a:pt x="1024225" y="2103120"/>
                </a:cubicBezTo>
                <a:cubicBezTo>
                  <a:pt x="1098559" y="2121704"/>
                  <a:pt x="1005740" y="2099012"/>
                  <a:pt x="1092805" y="2118360"/>
                </a:cubicBezTo>
                <a:cubicBezTo>
                  <a:pt x="1103028" y="2120632"/>
                  <a:pt x="1113215" y="2123103"/>
                  <a:pt x="1123285" y="2125980"/>
                </a:cubicBezTo>
                <a:cubicBezTo>
                  <a:pt x="1131008" y="2128187"/>
                  <a:pt x="1138304" y="2131858"/>
                  <a:pt x="1146145" y="2133600"/>
                </a:cubicBezTo>
                <a:cubicBezTo>
                  <a:pt x="1161227" y="2136952"/>
                  <a:pt x="1176625" y="2138680"/>
                  <a:pt x="1191865" y="2141220"/>
                </a:cubicBezTo>
                <a:lnTo>
                  <a:pt x="1222345" y="2186940"/>
                </a:lnTo>
                <a:cubicBezTo>
                  <a:pt x="1227425" y="2194560"/>
                  <a:pt x="1234689" y="2201112"/>
                  <a:pt x="1237585" y="2209800"/>
                </a:cubicBezTo>
                <a:cubicBezTo>
                  <a:pt x="1248101" y="2241348"/>
                  <a:pt x="1240750" y="2225977"/>
                  <a:pt x="1260445" y="2255520"/>
                </a:cubicBezTo>
                <a:cubicBezTo>
                  <a:pt x="1262985" y="2268220"/>
                  <a:pt x="1266233" y="2280799"/>
                  <a:pt x="1268065" y="2293620"/>
                </a:cubicBezTo>
                <a:cubicBezTo>
                  <a:pt x="1271318" y="2316390"/>
                  <a:pt x="1272098" y="2339481"/>
                  <a:pt x="1275685" y="2362200"/>
                </a:cubicBezTo>
                <a:cubicBezTo>
                  <a:pt x="1279725" y="2387786"/>
                  <a:pt x="1285845" y="2413000"/>
                  <a:pt x="1290925" y="2438400"/>
                </a:cubicBezTo>
                <a:cubicBezTo>
                  <a:pt x="1292500" y="2446276"/>
                  <a:pt x="1294953" y="2454076"/>
                  <a:pt x="1298545" y="2461260"/>
                </a:cubicBezTo>
                <a:cubicBezTo>
                  <a:pt x="1302641" y="2469451"/>
                  <a:pt x="1309689" y="2475929"/>
                  <a:pt x="1313785" y="2484120"/>
                </a:cubicBezTo>
                <a:cubicBezTo>
                  <a:pt x="1317377" y="2491304"/>
                  <a:pt x="1317504" y="2499959"/>
                  <a:pt x="1321405" y="2506980"/>
                </a:cubicBezTo>
                <a:cubicBezTo>
                  <a:pt x="1330310" y="2523009"/>
                  <a:pt x="1355144" y="2562493"/>
                  <a:pt x="1374745" y="2575560"/>
                </a:cubicBezTo>
                <a:cubicBezTo>
                  <a:pt x="1381428" y="2580015"/>
                  <a:pt x="1389985" y="2580640"/>
                  <a:pt x="1397605" y="2583180"/>
                </a:cubicBezTo>
                <a:cubicBezTo>
                  <a:pt x="1441536" y="2612468"/>
                  <a:pt x="1399158" y="2587111"/>
                  <a:pt x="1443325" y="2606040"/>
                </a:cubicBezTo>
                <a:cubicBezTo>
                  <a:pt x="1499111" y="2629948"/>
                  <a:pt x="1448090" y="2614851"/>
                  <a:pt x="1504285" y="2628900"/>
                </a:cubicBezTo>
                <a:cubicBezTo>
                  <a:pt x="1509365" y="2636520"/>
                  <a:pt x="1513049" y="2645284"/>
                  <a:pt x="1519525" y="2651760"/>
                </a:cubicBezTo>
                <a:cubicBezTo>
                  <a:pt x="1526001" y="2658236"/>
                  <a:pt x="1536664" y="2659849"/>
                  <a:pt x="1542385" y="2667000"/>
                </a:cubicBezTo>
                <a:cubicBezTo>
                  <a:pt x="1547403" y="2673272"/>
                  <a:pt x="1546413" y="2682676"/>
                  <a:pt x="1550005" y="2689860"/>
                </a:cubicBezTo>
                <a:cubicBezTo>
                  <a:pt x="1554101" y="2698051"/>
                  <a:pt x="1560165" y="2705100"/>
                  <a:pt x="1565245" y="2712720"/>
                </a:cubicBezTo>
                <a:cubicBezTo>
                  <a:pt x="1562705" y="2778760"/>
                  <a:pt x="1562172" y="2844908"/>
                  <a:pt x="1557625" y="2910840"/>
                </a:cubicBezTo>
                <a:cubicBezTo>
                  <a:pt x="1557072" y="2918853"/>
                  <a:pt x="1550732" y="2925701"/>
                  <a:pt x="1550005" y="2933700"/>
                </a:cubicBezTo>
                <a:cubicBezTo>
                  <a:pt x="1545630" y="2981828"/>
                  <a:pt x="1555415" y="3031943"/>
                  <a:pt x="1542385" y="3078480"/>
                </a:cubicBezTo>
                <a:cubicBezTo>
                  <a:pt x="1533635" y="3109731"/>
                  <a:pt x="1492224" y="3126420"/>
                  <a:pt x="1466185" y="3139440"/>
                </a:cubicBezTo>
                <a:cubicBezTo>
                  <a:pt x="1461105" y="3147060"/>
                  <a:pt x="1457837" y="3156269"/>
                  <a:pt x="1450945" y="3162300"/>
                </a:cubicBezTo>
                <a:cubicBezTo>
                  <a:pt x="1437161" y="3174361"/>
                  <a:pt x="1405225" y="3192780"/>
                  <a:pt x="1405225" y="3192780"/>
                </a:cubicBezTo>
                <a:cubicBezTo>
                  <a:pt x="1381434" y="3264153"/>
                  <a:pt x="1420408" y="3158589"/>
                  <a:pt x="1374745" y="3238500"/>
                </a:cubicBezTo>
                <a:cubicBezTo>
                  <a:pt x="1344464" y="3291491"/>
                  <a:pt x="1393712" y="3251255"/>
                  <a:pt x="1344265" y="3284220"/>
                </a:cubicBezTo>
                <a:cubicBezTo>
                  <a:pt x="1326129" y="3338628"/>
                  <a:pt x="1337936" y="3316574"/>
                  <a:pt x="1313785" y="3352800"/>
                </a:cubicBezTo>
                <a:cubicBezTo>
                  <a:pt x="1308705" y="3370580"/>
                  <a:pt x="1303983" y="3388466"/>
                  <a:pt x="1298545" y="3406140"/>
                </a:cubicBezTo>
                <a:lnTo>
                  <a:pt x="1275685" y="3474720"/>
                </a:lnTo>
                <a:cubicBezTo>
                  <a:pt x="1272277" y="3484943"/>
                  <a:pt x="1259441" y="3489074"/>
                  <a:pt x="1252825" y="3497580"/>
                </a:cubicBezTo>
                <a:lnTo>
                  <a:pt x="1207105" y="3566160"/>
                </a:lnTo>
                <a:cubicBezTo>
                  <a:pt x="1201174" y="3575057"/>
                  <a:pt x="1194913" y="3612387"/>
                  <a:pt x="1191865" y="3619500"/>
                </a:cubicBezTo>
                <a:cubicBezTo>
                  <a:pt x="1188257" y="3627918"/>
                  <a:pt x="1180721" y="3634169"/>
                  <a:pt x="1176625" y="3642360"/>
                </a:cubicBezTo>
                <a:cubicBezTo>
                  <a:pt x="1173033" y="3649544"/>
                  <a:pt x="1172169" y="3657837"/>
                  <a:pt x="1169005" y="3665220"/>
                </a:cubicBezTo>
                <a:cubicBezTo>
                  <a:pt x="1164530" y="3675661"/>
                  <a:pt x="1157984" y="3685153"/>
                  <a:pt x="1153765" y="3695700"/>
                </a:cubicBezTo>
                <a:cubicBezTo>
                  <a:pt x="1147799" y="3710615"/>
                  <a:pt x="1141675" y="3725668"/>
                  <a:pt x="1138525" y="3741420"/>
                </a:cubicBezTo>
                <a:cubicBezTo>
                  <a:pt x="1135985" y="3754120"/>
                  <a:pt x="1135453" y="3767393"/>
                  <a:pt x="1130905" y="3779520"/>
                </a:cubicBezTo>
                <a:cubicBezTo>
                  <a:pt x="1127689" y="3788095"/>
                  <a:pt x="1123431" y="3797526"/>
                  <a:pt x="1115665" y="3802380"/>
                </a:cubicBezTo>
                <a:cubicBezTo>
                  <a:pt x="1102042" y="3810894"/>
                  <a:pt x="1085185" y="3812540"/>
                  <a:pt x="1069945" y="3817620"/>
                </a:cubicBezTo>
                <a:cubicBezTo>
                  <a:pt x="1067405" y="3832860"/>
                  <a:pt x="1066072" y="3848351"/>
                  <a:pt x="1062325" y="3863340"/>
                </a:cubicBezTo>
                <a:cubicBezTo>
                  <a:pt x="1052909" y="3901004"/>
                  <a:pt x="1047611" y="3908008"/>
                  <a:pt x="1031845" y="3939540"/>
                </a:cubicBezTo>
                <a:cubicBezTo>
                  <a:pt x="1029305" y="3952240"/>
                  <a:pt x="1027035" y="3964997"/>
                  <a:pt x="1024225" y="3977640"/>
                </a:cubicBezTo>
                <a:cubicBezTo>
                  <a:pt x="1021953" y="3987863"/>
                  <a:pt x="1016605" y="3997647"/>
                  <a:pt x="1016605" y="4008120"/>
                </a:cubicBezTo>
                <a:cubicBezTo>
                  <a:pt x="1016605" y="4064058"/>
                  <a:pt x="1019764" y="4120000"/>
                  <a:pt x="1024225" y="4175760"/>
                </a:cubicBezTo>
                <a:cubicBezTo>
                  <a:pt x="1024866" y="4183767"/>
                  <a:pt x="1024387" y="4195637"/>
                  <a:pt x="1031845" y="4198620"/>
                </a:cubicBezTo>
                <a:cubicBezTo>
                  <a:pt x="1053201" y="4207162"/>
                  <a:pt x="1077443" y="4205321"/>
                  <a:pt x="1100425" y="4206240"/>
                </a:cubicBezTo>
                <a:cubicBezTo>
                  <a:pt x="1204513" y="4210404"/>
                  <a:pt x="1308705" y="4211320"/>
                  <a:pt x="1412845" y="4213860"/>
                </a:cubicBezTo>
                <a:cubicBezTo>
                  <a:pt x="1420465" y="4221480"/>
                  <a:pt x="1427426" y="4229821"/>
                  <a:pt x="1435705" y="4236720"/>
                </a:cubicBezTo>
                <a:cubicBezTo>
                  <a:pt x="1468399" y="4263965"/>
                  <a:pt x="1451068" y="4238391"/>
                  <a:pt x="1481425" y="4274820"/>
                </a:cubicBezTo>
                <a:cubicBezTo>
                  <a:pt x="1487288" y="4281855"/>
                  <a:pt x="1487924" y="4294948"/>
                  <a:pt x="1496665" y="4297680"/>
                </a:cubicBezTo>
                <a:cubicBezTo>
                  <a:pt x="1530951" y="4308394"/>
                  <a:pt x="1567644" y="4308953"/>
                  <a:pt x="1603345" y="4312920"/>
                </a:cubicBezTo>
                <a:cubicBezTo>
                  <a:pt x="1846278" y="4339913"/>
                  <a:pt x="1601306" y="4306097"/>
                  <a:pt x="1755745" y="4328160"/>
                </a:cubicBezTo>
                <a:cubicBezTo>
                  <a:pt x="1814165" y="4325620"/>
                  <a:pt x="1872530" y="4320540"/>
                  <a:pt x="1931005" y="4320540"/>
                </a:cubicBezTo>
                <a:cubicBezTo>
                  <a:pt x="1948966" y="4320540"/>
                  <a:pt x="1967932" y="4320866"/>
                  <a:pt x="1984345" y="4328160"/>
                </a:cubicBezTo>
                <a:cubicBezTo>
                  <a:pt x="1998521" y="4334460"/>
                  <a:pt x="2014187" y="4394826"/>
                  <a:pt x="2014825" y="4396740"/>
                </a:cubicBezTo>
                <a:cubicBezTo>
                  <a:pt x="2017721" y="4405428"/>
                  <a:pt x="2025969" y="4411409"/>
                  <a:pt x="2030065" y="4419600"/>
                </a:cubicBezTo>
                <a:cubicBezTo>
                  <a:pt x="2033657" y="4426784"/>
                  <a:pt x="2035572" y="4434711"/>
                  <a:pt x="2037685" y="4442460"/>
                </a:cubicBezTo>
                <a:cubicBezTo>
                  <a:pt x="2043196" y="4462667"/>
                  <a:pt x="2047845" y="4483100"/>
                  <a:pt x="2052925" y="4503420"/>
                </a:cubicBezTo>
                <a:cubicBezTo>
                  <a:pt x="2056821" y="4519005"/>
                  <a:pt x="2063085" y="4533900"/>
                  <a:pt x="2068165" y="4549140"/>
                </a:cubicBezTo>
                <a:cubicBezTo>
                  <a:pt x="2070410" y="4555874"/>
                  <a:pt x="2105701" y="4601690"/>
                  <a:pt x="2106265" y="4602480"/>
                </a:cubicBezTo>
                <a:cubicBezTo>
                  <a:pt x="2111588" y="4609932"/>
                  <a:pt x="2113314" y="4621244"/>
                  <a:pt x="2121505" y="4625340"/>
                </a:cubicBezTo>
                <a:cubicBezTo>
                  <a:pt x="2140239" y="4634707"/>
                  <a:pt x="2182465" y="4640580"/>
                  <a:pt x="2182465" y="4640580"/>
                </a:cubicBezTo>
                <a:cubicBezTo>
                  <a:pt x="2190085" y="4645660"/>
                  <a:pt x="2198290" y="4649957"/>
                  <a:pt x="2205325" y="4655820"/>
                </a:cubicBezTo>
                <a:cubicBezTo>
                  <a:pt x="2213604" y="4662719"/>
                  <a:pt x="2217730" y="4676066"/>
                  <a:pt x="2228185" y="4678680"/>
                </a:cubicBezTo>
                <a:cubicBezTo>
                  <a:pt x="2260314" y="4686712"/>
                  <a:pt x="2294292" y="4683005"/>
                  <a:pt x="2327245" y="4686300"/>
                </a:cubicBezTo>
                <a:cubicBezTo>
                  <a:pt x="2345116" y="4688087"/>
                  <a:pt x="2362805" y="4691380"/>
                  <a:pt x="2380585" y="4693920"/>
                </a:cubicBezTo>
                <a:cubicBezTo>
                  <a:pt x="2388205" y="4696460"/>
                  <a:pt x="2395413" y="4701540"/>
                  <a:pt x="2403445" y="4701540"/>
                </a:cubicBezTo>
                <a:cubicBezTo>
                  <a:pt x="2466996" y="4701540"/>
                  <a:pt x="2531080" y="4703233"/>
                  <a:pt x="2593945" y="4693920"/>
                </a:cubicBezTo>
                <a:cubicBezTo>
                  <a:pt x="2606232" y="4692100"/>
                  <a:pt x="2612786" y="4655434"/>
                  <a:pt x="2616805" y="4648200"/>
                </a:cubicBezTo>
                <a:cubicBezTo>
                  <a:pt x="2625700" y="4632189"/>
                  <a:pt x="2637125" y="4617720"/>
                  <a:pt x="2647285" y="4602480"/>
                </a:cubicBezTo>
                <a:cubicBezTo>
                  <a:pt x="2652365" y="4594860"/>
                  <a:pt x="2659629" y="4588308"/>
                  <a:pt x="2662525" y="4579620"/>
                </a:cubicBezTo>
                <a:cubicBezTo>
                  <a:pt x="2681678" y="4522161"/>
                  <a:pt x="2655842" y="4592986"/>
                  <a:pt x="2685385" y="4533900"/>
                </a:cubicBezTo>
                <a:cubicBezTo>
                  <a:pt x="2707441" y="4489789"/>
                  <a:pt x="2672530" y="4531515"/>
                  <a:pt x="2715865" y="4488180"/>
                </a:cubicBezTo>
                <a:cubicBezTo>
                  <a:pt x="2718405" y="4480560"/>
                  <a:pt x="2719584" y="4472341"/>
                  <a:pt x="2723485" y="4465320"/>
                </a:cubicBezTo>
                <a:cubicBezTo>
                  <a:pt x="2738134" y="4438952"/>
                  <a:pt x="2753845" y="4415890"/>
                  <a:pt x="2776825" y="4396740"/>
                </a:cubicBezTo>
                <a:cubicBezTo>
                  <a:pt x="2783860" y="4390877"/>
                  <a:pt x="2791494" y="4385596"/>
                  <a:pt x="2799685" y="4381500"/>
                </a:cubicBezTo>
                <a:cubicBezTo>
                  <a:pt x="2806869" y="4377908"/>
                  <a:pt x="2814925" y="4376420"/>
                  <a:pt x="2822545" y="4373880"/>
                </a:cubicBezTo>
                <a:lnTo>
                  <a:pt x="2868265" y="4343400"/>
                </a:lnTo>
                <a:cubicBezTo>
                  <a:pt x="2874948" y="4338945"/>
                  <a:pt x="2883284" y="4337522"/>
                  <a:pt x="2891125" y="4335780"/>
                </a:cubicBezTo>
                <a:cubicBezTo>
                  <a:pt x="2919376" y="4329502"/>
                  <a:pt x="2971441" y="4323836"/>
                  <a:pt x="2997805" y="4320540"/>
                </a:cubicBezTo>
                <a:lnTo>
                  <a:pt x="3066385" y="4297680"/>
                </a:lnTo>
                <a:cubicBezTo>
                  <a:pt x="3086170" y="4291085"/>
                  <a:pt x="3109122" y="4283932"/>
                  <a:pt x="3127345" y="4274820"/>
                </a:cubicBezTo>
                <a:cubicBezTo>
                  <a:pt x="3135536" y="4270724"/>
                  <a:pt x="3141836" y="4263299"/>
                  <a:pt x="3150205" y="4259580"/>
                </a:cubicBezTo>
                <a:cubicBezTo>
                  <a:pt x="3164885" y="4253056"/>
                  <a:pt x="3195925" y="4244340"/>
                  <a:pt x="3195925" y="4244340"/>
                </a:cubicBezTo>
                <a:cubicBezTo>
                  <a:pt x="3210548" y="4234592"/>
                  <a:pt x="3240837" y="4208607"/>
                  <a:pt x="3264505" y="4206240"/>
                </a:cubicBezTo>
                <a:cubicBezTo>
                  <a:pt x="3307545" y="4201936"/>
                  <a:pt x="3350865" y="4201160"/>
                  <a:pt x="3394045" y="4198620"/>
                </a:cubicBezTo>
                <a:cubicBezTo>
                  <a:pt x="3411825" y="4196080"/>
                  <a:pt x="3430182" y="4196161"/>
                  <a:pt x="3447385" y="4191000"/>
                </a:cubicBezTo>
                <a:cubicBezTo>
                  <a:pt x="3456157" y="4188368"/>
                  <a:pt x="3461321" y="4177819"/>
                  <a:pt x="3470245" y="4175760"/>
                </a:cubicBezTo>
                <a:cubicBezTo>
                  <a:pt x="3495118" y="4170020"/>
                  <a:pt x="3521045" y="4170680"/>
                  <a:pt x="3546445" y="4168140"/>
                </a:cubicBezTo>
                <a:cubicBezTo>
                  <a:pt x="3652391" y="4141654"/>
                  <a:pt x="3564618" y="4161875"/>
                  <a:pt x="3653125" y="4145280"/>
                </a:cubicBezTo>
                <a:cubicBezTo>
                  <a:pt x="3678584" y="4140506"/>
                  <a:pt x="3729325" y="4130040"/>
                  <a:pt x="3729325" y="4130040"/>
                </a:cubicBezTo>
                <a:cubicBezTo>
                  <a:pt x="3736945" y="4124960"/>
                  <a:pt x="3743994" y="4118896"/>
                  <a:pt x="3752185" y="4114800"/>
                </a:cubicBezTo>
                <a:cubicBezTo>
                  <a:pt x="3759369" y="4111208"/>
                  <a:pt x="3768773" y="4112198"/>
                  <a:pt x="3775045" y="4107180"/>
                </a:cubicBezTo>
                <a:cubicBezTo>
                  <a:pt x="3787414" y="4097285"/>
                  <a:pt x="3793815" y="4075776"/>
                  <a:pt x="3797905" y="4061460"/>
                </a:cubicBezTo>
                <a:cubicBezTo>
                  <a:pt x="3800782" y="4051390"/>
                  <a:pt x="3802648" y="4041050"/>
                  <a:pt x="3805525" y="4030980"/>
                </a:cubicBezTo>
                <a:cubicBezTo>
                  <a:pt x="3827389" y="3954458"/>
                  <a:pt x="3796944" y="4072925"/>
                  <a:pt x="3820765" y="3977640"/>
                </a:cubicBezTo>
                <a:cubicBezTo>
                  <a:pt x="3823305" y="3916680"/>
                  <a:pt x="3823878" y="3855606"/>
                  <a:pt x="3828385" y="3794760"/>
                </a:cubicBezTo>
                <a:cubicBezTo>
                  <a:pt x="3828978" y="3786750"/>
                  <a:pt x="3834263" y="3779741"/>
                  <a:pt x="3836005" y="3771900"/>
                </a:cubicBezTo>
                <a:cubicBezTo>
                  <a:pt x="3839357" y="3756818"/>
                  <a:pt x="3839560" y="3741086"/>
                  <a:pt x="3843625" y="3726180"/>
                </a:cubicBezTo>
                <a:cubicBezTo>
                  <a:pt x="3847447" y="3712168"/>
                  <a:pt x="3865734" y="3671552"/>
                  <a:pt x="3874105" y="3657600"/>
                </a:cubicBezTo>
                <a:cubicBezTo>
                  <a:pt x="3883529" y="3641894"/>
                  <a:pt x="3898793" y="3629256"/>
                  <a:pt x="3904585" y="3611880"/>
                </a:cubicBezTo>
                <a:cubicBezTo>
                  <a:pt x="3925617" y="3548784"/>
                  <a:pt x="3910914" y="3579526"/>
                  <a:pt x="3950305" y="3520440"/>
                </a:cubicBezTo>
                <a:cubicBezTo>
                  <a:pt x="3957892" y="3509059"/>
                  <a:pt x="3958296" y="3493939"/>
                  <a:pt x="3965545" y="3482340"/>
                </a:cubicBezTo>
                <a:cubicBezTo>
                  <a:pt x="3971256" y="3473202"/>
                  <a:pt x="3981506" y="3467759"/>
                  <a:pt x="3988405" y="3459480"/>
                </a:cubicBezTo>
                <a:cubicBezTo>
                  <a:pt x="3994268" y="3452445"/>
                  <a:pt x="3998565" y="3444240"/>
                  <a:pt x="4003645" y="3436620"/>
                </a:cubicBezTo>
                <a:cubicBezTo>
                  <a:pt x="4007512" y="3421153"/>
                  <a:pt x="4012326" y="3398584"/>
                  <a:pt x="4018885" y="3383280"/>
                </a:cubicBezTo>
                <a:cubicBezTo>
                  <a:pt x="4023360" y="3372839"/>
                  <a:pt x="4029650" y="3363241"/>
                  <a:pt x="4034125" y="3352800"/>
                </a:cubicBezTo>
                <a:cubicBezTo>
                  <a:pt x="4037289" y="3345417"/>
                  <a:pt x="4037760" y="3336914"/>
                  <a:pt x="4041745" y="3329940"/>
                </a:cubicBezTo>
                <a:cubicBezTo>
                  <a:pt x="4048046" y="3318913"/>
                  <a:pt x="4057223" y="3309794"/>
                  <a:pt x="4064605" y="3299460"/>
                </a:cubicBezTo>
                <a:cubicBezTo>
                  <a:pt x="4069928" y="3292008"/>
                  <a:pt x="4075301" y="3284551"/>
                  <a:pt x="4079845" y="3276600"/>
                </a:cubicBezTo>
                <a:cubicBezTo>
                  <a:pt x="4085481" y="3266737"/>
                  <a:pt x="4087053" y="3254152"/>
                  <a:pt x="4095085" y="3246120"/>
                </a:cubicBezTo>
                <a:cubicBezTo>
                  <a:pt x="4103117" y="3238088"/>
                  <a:pt x="4115702" y="3236516"/>
                  <a:pt x="4125565" y="3230880"/>
                </a:cubicBezTo>
                <a:cubicBezTo>
                  <a:pt x="4133516" y="3226336"/>
                  <a:pt x="4140056" y="3219359"/>
                  <a:pt x="4148425" y="3215640"/>
                </a:cubicBezTo>
                <a:cubicBezTo>
                  <a:pt x="4163105" y="3209116"/>
                  <a:pt x="4178905" y="3205480"/>
                  <a:pt x="4194145" y="3200400"/>
                </a:cubicBezTo>
                <a:lnTo>
                  <a:pt x="4217005" y="3192780"/>
                </a:lnTo>
                <a:cubicBezTo>
                  <a:pt x="4224625" y="3190240"/>
                  <a:pt x="4231848" y="3185661"/>
                  <a:pt x="4239865" y="3185160"/>
                </a:cubicBezTo>
                <a:lnTo>
                  <a:pt x="4361785" y="3177540"/>
                </a:lnTo>
                <a:cubicBezTo>
                  <a:pt x="4371945" y="3175000"/>
                  <a:pt x="4382898" y="3174604"/>
                  <a:pt x="4392265" y="3169920"/>
                </a:cubicBezTo>
                <a:cubicBezTo>
                  <a:pt x="4497071" y="3117517"/>
                  <a:pt x="4397628" y="3152892"/>
                  <a:pt x="4460845" y="3131820"/>
                </a:cubicBezTo>
                <a:cubicBezTo>
                  <a:pt x="4468465" y="3126740"/>
                  <a:pt x="4478851" y="3124346"/>
                  <a:pt x="4483705" y="3116580"/>
                </a:cubicBezTo>
                <a:lnTo>
                  <a:pt x="4506565" y="3048000"/>
                </a:lnTo>
                <a:cubicBezTo>
                  <a:pt x="4512357" y="3030624"/>
                  <a:pt x="4526885" y="3017520"/>
                  <a:pt x="4537045" y="3002280"/>
                </a:cubicBezTo>
                <a:lnTo>
                  <a:pt x="4567525" y="2956560"/>
                </a:lnTo>
                <a:cubicBezTo>
                  <a:pt x="4574570" y="2945993"/>
                  <a:pt x="4583654" y="2936850"/>
                  <a:pt x="4590385" y="2926080"/>
                </a:cubicBezTo>
                <a:cubicBezTo>
                  <a:pt x="4630026" y="2862655"/>
                  <a:pt x="4587319" y="2924592"/>
                  <a:pt x="4613245" y="2872740"/>
                </a:cubicBezTo>
                <a:cubicBezTo>
                  <a:pt x="4617341" y="2864549"/>
                  <a:pt x="4624389" y="2858071"/>
                  <a:pt x="4628485" y="2849880"/>
                </a:cubicBezTo>
                <a:cubicBezTo>
                  <a:pt x="4642586" y="2821677"/>
                  <a:pt x="4630683" y="2823699"/>
                  <a:pt x="4643725" y="2788920"/>
                </a:cubicBezTo>
                <a:cubicBezTo>
                  <a:pt x="4646941" y="2780345"/>
                  <a:pt x="4653885" y="2773680"/>
                  <a:pt x="4658965" y="2766060"/>
                </a:cubicBezTo>
                <a:cubicBezTo>
                  <a:pt x="4664953" y="2730134"/>
                  <a:pt x="4665111" y="2721688"/>
                  <a:pt x="4674205" y="2689860"/>
                </a:cubicBezTo>
                <a:cubicBezTo>
                  <a:pt x="4676412" y="2682137"/>
                  <a:pt x="4678661" y="2674383"/>
                  <a:pt x="4681825" y="2667000"/>
                </a:cubicBezTo>
                <a:cubicBezTo>
                  <a:pt x="4686300" y="2656559"/>
                  <a:pt x="4692452" y="2646900"/>
                  <a:pt x="4697065" y="2636520"/>
                </a:cubicBezTo>
                <a:cubicBezTo>
                  <a:pt x="4702620" y="2624021"/>
                  <a:pt x="4705755" y="2610428"/>
                  <a:pt x="4712305" y="2598420"/>
                </a:cubicBezTo>
                <a:cubicBezTo>
                  <a:pt x="4731549" y="2563140"/>
                  <a:pt x="4745470" y="2556746"/>
                  <a:pt x="4758025" y="2522220"/>
                </a:cubicBezTo>
                <a:cubicBezTo>
                  <a:pt x="4764344" y="2504842"/>
                  <a:pt x="4767952" y="2486592"/>
                  <a:pt x="4773265" y="2468880"/>
                </a:cubicBezTo>
                <a:cubicBezTo>
                  <a:pt x="4789663" y="2414221"/>
                  <a:pt x="4771810" y="2482319"/>
                  <a:pt x="4788505" y="2415540"/>
                </a:cubicBezTo>
                <a:cubicBezTo>
                  <a:pt x="4791045" y="2369820"/>
                  <a:pt x="4791784" y="2323964"/>
                  <a:pt x="4796125" y="2278380"/>
                </a:cubicBezTo>
                <a:cubicBezTo>
                  <a:pt x="4796887" y="2270384"/>
                  <a:pt x="4802749" y="2263490"/>
                  <a:pt x="4803745" y="2255520"/>
                </a:cubicBezTo>
                <a:cubicBezTo>
                  <a:pt x="4807853" y="2222658"/>
                  <a:pt x="4808825" y="2189480"/>
                  <a:pt x="4811365" y="2156460"/>
                </a:cubicBezTo>
                <a:cubicBezTo>
                  <a:pt x="4810650" y="2150740"/>
                  <a:pt x="4804516" y="2081802"/>
                  <a:pt x="4796125" y="2065020"/>
                </a:cubicBezTo>
                <a:cubicBezTo>
                  <a:pt x="4787934" y="2048637"/>
                  <a:pt x="4780885" y="2029460"/>
                  <a:pt x="4765645" y="2019300"/>
                </a:cubicBezTo>
                <a:lnTo>
                  <a:pt x="4742785" y="2004060"/>
                </a:lnTo>
                <a:cubicBezTo>
                  <a:pt x="4737705" y="1996440"/>
                  <a:pt x="4731264" y="1989569"/>
                  <a:pt x="4727545" y="1981200"/>
                </a:cubicBezTo>
                <a:cubicBezTo>
                  <a:pt x="4721021" y="1966520"/>
                  <a:pt x="4723664" y="1946839"/>
                  <a:pt x="4712305" y="1935480"/>
                </a:cubicBezTo>
                <a:lnTo>
                  <a:pt x="4689445" y="1912620"/>
                </a:lnTo>
                <a:cubicBezTo>
                  <a:pt x="4686905" y="1899920"/>
                  <a:pt x="4686373" y="1886647"/>
                  <a:pt x="4681825" y="1874520"/>
                </a:cubicBezTo>
                <a:cubicBezTo>
                  <a:pt x="4678609" y="1865945"/>
                  <a:pt x="4670304" y="1860029"/>
                  <a:pt x="4666585" y="1851660"/>
                </a:cubicBezTo>
                <a:cubicBezTo>
                  <a:pt x="4660061" y="1836980"/>
                  <a:pt x="4656425" y="1821180"/>
                  <a:pt x="4651345" y="1805940"/>
                </a:cubicBezTo>
                <a:lnTo>
                  <a:pt x="4636105" y="1760220"/>
                </a:lnTo>
                <a:lnTo>
                  <a:pt x="4628485" y="1737360"/>
                </a:lnTo>
                <a:cubicBezTo>
                  <a:pt x="4625945" y="1717040"/>
                  <a:pt x="4622436" y="1696818"/>
                  <a:pt x="4620865" y="1676400"/>
                </a:cubicBezTo>
                <a:cubicBezTo>
                  <a:pt x="4614415" y="1592554"/>
                  <a:pt x="4621691" y="1565404"/>
                  <a:pt x="4605625" y="1501140"/>
                </a:cubicBezTo>
                <a:cubicBezTo>
                  <a:pt x="4603677" y="1493348"/>
                  <a:pt x="4601906" y="1485301"/>
                  <a:pt x="4598005" y="1478280"/>
                </a:cubicBezTo>
                <a:cubicBezTo>
                  <a:pt x="4589110" y="1462269"/>
                  <a:pt x="4582765" y="1442720"/>
                  <a:pt x="4567525" y="1432560"/>
                </a:cubicBezTo>
                <a:lnTo>
                  <a:pt x="4544665" y="1417320"/>
                </a:lnTo>
                <a:cubicBezTo>
                  <a:pt x="4531118" y="1397000"/>
                  <a:pt x="4526874" y="1387396"/>
                  <a:pt x="4506565" y="1371600"/>
                </a:cubicBezTo>
                <a:cubicBezTo>
                  <a:pt x="4424535" y="1307799"/>
                  <a:pt x="4489884" y="1370159"/>
                  <a:pt x="4437985" y="1318260"/>
                </a:cubicBezTo>
                <a:cubicBezTo>
                  <a:pt x="4389725" y="1320800"/>
                  <a:pt x="4341333" y="1321505"/>
                  <a:pt x="4293205" y="1325880"/>
                </a:cubicBezTo>
                <a:cubicBezTo>
                  <a:pt x="4285206" y="1326607"/>
                  <a:pt x="4278068" y="1331293"/>
                  <a:pt x="4270345" y="1333500"/>
                </a:cubicBezTo>
                <a:cubicBezTo>
                  <a:pt x="4260275" y="1336377"/>
                  <a:pt x="4250246" y="1339736"/>
                  <a:pt x="4239865" y="1341120"/>
                </a:cubicBezTo>
                <a:cubicBezTo>
                  <a:pt x="4212056" y="1344828"/>
                  <a:pt x="4183985" y="1346200"/>
                  <a:pt x="4156045" y="1348740"/>
                </a:cubicBezTo>
                <a:cubicBezTo>
                  <a:pt x="4141609" y="1392047"/>
                  <a:pt x="4154105" y="1365920"/>
                  <a:pt x="4102705" y="1417320"/>
                </a:cubicBezTo>
                <a:cubicBezTo>
                  <a:pt x="4096229" y="1423796"/>
                  <a:pt x="4093941" y="1433704"/>
                  <a:pt x="4087465" y="1440180"/>
                </a:cubicBezTo>
                <a:cubicBezTo>
                  <a:pt x="4078485" y="1449160"/>
                  <a:pt x="4067319" y="1455658"/>
                  <a:pt x="4056985" y="1463040"/>
                </a:cubicBezTo>
                <a:cubicBezTo>
                  <a:pt x="4037853" y="1476706"/>
                  <a:pt x="4025969" y="1483953"/>
                  <a:pt x="4003645" y="1493520"/>
                </a:cubicBezTo>
                <a:cubicBezTo>
                  <a:pt x="3996262" y="1496684"/>
                  <a:pt x="3988405" y="1498600"/>
                  <a:pt x="3980785" y="1501140"/>
                </a:cubicBezTo>
                <a:cubicBezTo>
                  <a:pt x="3969538" y="1500629"/>
                  <a:pt x="3829114" y="1516988"/>
                  <a:pt x="3782665" y="1478280"/>
                </a:cubicBezTo>
                <a:cubicBezTo>
                  <a:pt x="3681065" y="1393613"/>
                  <a:pt x="3856325" y="1514687"/>
                  <a:pt x="3744565" y="1440180"/>
                </a:cubicBezTo>
                <a:cubicBezTo>
                  <a:pt x="3700889" y="1374666"/>
                  <a:pt x="3759045" y="1451764"/>
                  <a:pt x="3706465" y="1409700"/>
                </a:cubicBezTo>
                <a:cubicBezTo>
                  <a:pt x="3657226" y="1370309"/>
                  <a:pt x="3725824" y="1398373"/>
                  <a:pt x="3668365" y="1379220"/>
                </a:cubicBezTo>
                <a:cubicBezTo>
                  <a:pt x="3663386" y="1371752"/>
                  <a:pt x="3626308" y="1314303"/>
                  <a:pt x="3615025" y="1303020"/>
                </a:cubicBezTo>
                <a:cubicBezTo>
                  <a:pt x="3606045" y="1294040"/>
                  <a:pt x="3595315" y="1286891"/>
                  <a:pt x="3584545" y="1280160"/>
                </a:cubicBezTo>
                <a:cubicBezTo>
                  <a:pt x="3574912" y="1274140"/>
                  <a:pt x="3564612" y="1269139"/>
                  <a:pt x="3554065" y="1264920"/>
                </a:cubicBezTo>
                <a:cubicBezTo>
                  <a:pt x="3539150" y="1258954"/>
                  <a:pt x="3508345" y="1249680"/>
                  <a:pt x="3508345" y="1249680"/>
                </a:cubicBezTo>
                <a:cubicBezTo>
                  <a:pt x="3500725" y="1242060"/>
                  <a:pt x="3494451" y="1232798"/>
                  <a:pt x="3485485" y="1226820"/>
                </a:cubicBezTo>
                <a:cubicBezTo>
                  <a:pt x="3478802" y="1222365"/>
                  <a:pt x="3470008" y="1222364"/>
                  <a:pt x="3462625" y="1219200"/>
                </a:cubicBezTo>
                <a:cubicBezTo>
                  <a:pt x="3406839" y="1195292"/>
                  <a:pt x="3457860" y="1210389"/>
                  <a:pt x="3401665" y="1196340"/>
                </a:cubicBezTo>
                <a:cubicBezTo>
                  <a:pt x="3345970" y="1159210"/>
                  <a:pt x="3411904" y="1208627"/>
                  <a:pt x="3363565" y="1150620"/>
                </a:cubicBezTo>
                <a:cubicBezTo>
                  <a:pt x="3357702" y="1143585"/>
                  <a:pt x="3347658" y="1141340"/>
                  <a:pt x="3340705" y="1135380"/>
                </a:cubicBezTo>
                <a:cubicBezTo>
                  <a:pt x="3329796" y="1126029"/>
                  <a:pt x="3320385" y="1115060"/>
                  <a:pt x="3310225" y="1104900"/>
                </a:cubicBezTo>
                <a:cubicBezTo>
                  <a:pt x="3292107" y="1050545"/>
                  <a:pt x="3317798" y="1116259"/>
                  <a:pt x="3279745" y="1059180"/>
                </a:cubicBezTo>
                <a:cubicBezTo>
                  <a:pt x="3275290" y="1052497"/>
                  <a:pt x="3277143" y="1042592"/>
                  <a:pt x="3272125" y="1036320"/>
                </a:cubicBezTo>
                <a:cubicBezTo>
                  <a:pt x="3266404" y="1029169"/>
                  <a:pt x="3256717" y="1026403"/>
                  <a:pt x="3249265" y="1021080"/>
                </a:cubicBezTo>
                <a:cubicBezTo>
                  <a:pt x="3208899" y="992247"/>
                  <a:pt x="3233022" y="1002966"/>
                  <a:pt x="3195925" y="990600"/>
                </a:cubicBezTo>
                <a:cubicBezTo>
                  <a:pt x="3188305" y="982980"/>
                  <a:pt x="3182031" y="973718"/>
                  <a:pt x="3173065" y="967740"/>
                </a:cubicBezTo>
                <a:cubicBezTo>
                  <a:pt x="3166382" y="963285"/>
                  <a:pt x="3157588" y="963284"/>
                  <a:pt x="3150205" y="960120"/>
                </a:cubicBezTo>
                <a:cubicBezTo>
                  <a:pt x="3139764" y="955645"/>
                  <a:pt x="3130166" y="949355"/>
                  <a:pt x="3119725" y="944880"/>
                </a:cubicBezTo>
                <a:cubicBezTo>
                  <a:pt x="3104421" y="938321"/>
                  <a:pt x="3081852" y="933507"/>
                  <a:pt x="3066385" y="929640"/>
                </a:cubicBezTo>
                <a:cubicBezTo>
                  <a:pt x="3025592" y="902445"/>
                  <a:pt x="3050001" y="920876"/>
                  <a:pt x="2997805" y="868680"/>
                </a:cubicBezTo>
                <a:cubicBezTo>
                  <a:pt x="2989773" y="860648"/>
                  <a:pt x="2988201" y="848063"/>
                  <a:pt x="2982565" y="838200"/>
                </a:cubicBezTo>
                <a:cubicBezTo>
                  <a:pt x="2978021" y="830249"/>
                  <a:pt x="2971421" y="823531"/>
                  <a:pt x="2967325" y="815340"/>
                </a:cubicBezTo>
                <a:cubicBezTo>
                  <a:pt x="2963733" y="808156"/>
                  <a:pt x="2963297" y="799664"/>
                  <a:pt x="2959705" y="792480"/>
                </a:cubicBezTo>
                <a:cubicBezTo>
                  <a:pt x="2955609" y="784289"/>
                  <a:pt x="2948561" y="777811"/>
                  <a:pt x="2944465" y="769620"/>
                </a:cubicBezTo>
                <a:cubicBezTo>
                  <a:pt x="2940873" y="762436"/>
                  <a:pt x="2941863" y="753032"/>
                  <a:pt x="2936845" y="746760"/>
                </a:cubicBezTo>
                <a:cubicBezTo>
                  <a:pt x="2931124" y="739609"/>
                  <a:pt x="2921605" y="736600"/>
                  <a:pt x="2913985" y="731520"/>
                </a:cubicBezTo>
                <a:cubicBezTo>
                  <a:pt x="2911445" y="711200"/>
                  <a:pt x="2911753" y="690317"/>
                  <a:pt x="2906365" y="670560"/>
                </a:cubicBezTo>
                <a:cubicBezTo>
                  <a:pt x="2903955" y="661725"/>
                  <a:pt x="2895221" y="655891"/>
                  <a:pt x="2891125" y="647700"/>
                </a:cubicBezTo>
                <a:cubicBezTo>
                  <a:pt x="2881914" y="629278"/>
                  <a:pt x="2883209" y="613892"/>
                  <a:pt x="2875885" y="594360"/>
                </a:cubicBezTo>
                <a:cubicBezTo>
                  <a:pt x="2871897" y="583724"/>
                  <a:pt x="2864237" y="574656"/>
                  <a:pt x="2860645" y="563880"/>
                </a:cubicBezTo>
                <a:cubicBezTo>
                  <a:pt x="2854021" y="544009"/>
                  <a:pt x="2860216" y="517731"/>
                  <a:pt x="2845405" y="502920"/>
                </a:cubicBezTo>
                <a:lnTo>
                  <a:pt x="2776825" y="434340"/>
                </a:lnTo>
                <a:cubicBezTo>
                  <a:pt x="2770349" y="427864"/>
                  <a:pt x="2769351" y="416334"/>
                  <a:pt x="2761585" y="411480"/>
                </a:cubicBezTo>
                <a:cubicBezTo>
                  <a:pt x="2747962" y="402966"/>
                  <a:pt x="2715865" y="396240"/>
                  <a:pt x="2715865" y="396240"/>
                </a:cubicBezTo>
                <a:cubicBezTo>
                  <a:pt x="2694910" y="364808"/>
                  <a:pt x="2699355" y="365125"/>
                  <a:pt x="2654905" y="342900"/>
                </a:cubicBezTo>
                <a:lnTo>
                  <a:pt x="2563465" y="297180"/>
                </a:lnTo>
                <a:cubicBezTo>
                  <a:pt x="2554098" y="292496"/>
                  <a:pt x="2543055" y="292437"/>
                  <a:pt x="2532985" y="289560"/>
                </a:cubicBezTo>
                <a:cubicBezTo>
                  <a:pt x="2525262" y="287353"/>
                  <a:pt x="2517745" y="284480"/>
                  <a:pt x="2510125" y="281940"/>
                </a:cubicBezTo>
                <a:cubicBezTo>
                  <a:pt x="2499965" y="274320"/>
                  <a:pt x="2491250" y="264238"/>
                  <a:pt x="2479645" y="259080"/>
                </a:cubicBezTo>
                <a:cubicBezTo>
                  <a:pt x="2467810" y="253820"/>
                  <a:pt x="2454110" y="254601"/>
                  <a:pt x="2441545" y="251460"/>
                </a:cubicBezTo>
                <a:cubicBezTo>
                  <a:pt x="2433753" y="249512"/>
                  <a:pt x="2426068" y="247004"/>
                  <a:pt x="2418685" y="243840"/>
                </a:cubicBezTo>
                <a:cubicBezTo>
                  <a:pt x="2396999" y="234546"/>
                  <a:pt x="2387683" y="225448"/>
                  <a:pt x="2365345" y="220980"/>
                </a:cubicBezTo>
                <a:cubicBezTo>
                  <a:pt x="2347733" y="217458"/>
                  <a:pt x="2329785" y="215900"/>
                  <a:pt x="2312005" y="213360"/>
                </a:cubicBezTo>
                <a:cubicBezTo>
                  <a:pt x="2287131" y="200923"/>
                  <a:pt x="2264053" y="187588"/>
                  <a:pt x="2235805" y="182880"/>
                </a:cubicBezTo>
                <a:lnTo>
                  <a:pt x="2190085" y="175260"/>
                </a:lnTo>
                <a:cubicBezTo>
                  <a:pt x="2182465" y="170180"/>
                  <a:pt x="2175594" y="163739"/>
                  <a:pt x="2167225" y="160020"/>
                </a:cubicBezTo>
                <a:cubicBezTo>
                  <a:pt x="2108272" y="133819"/>
                  <a:pt x="2116425" y="160020"/>
                  <a:pt x="2106265" y="160020"/>
                </a:cubicBezTo>
                <a:close/>
              </a:path>
            </a:pathLst>
          </a:cu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フリーフォーム 22"/>
          <p:cNvSpPr/>
          <p:nvPr/>
        </p:nvSpPr>
        <p:spPr>
          <a:xfrm>
            <a:off x="3230880" y="2034540"/>
            <a:ext cx="4920557" cy="4033971"/>
          </a:xfrm>
          <a:custGeom>
            <a:avLst/>
            <a:gdLst>
              <a:gd name="connsiteX0" fmla="*/ 53340 w 4920557"/>
              <a:gd name="connsiteY0" fmla="*/ 2415540 h 4033971"/>
              <a:gd name="connsiteX1" fmla="*/ 53340 w 4920557"/>
              <a:gd name="connsiteY1" fmla="*/ 2415540 h 4033971"/>
              <a:gd name="connsiteX2" fmla="*/ 30480 w 4920557"/>
              <a:gd name="connsiteY2" fmla="*/ 2346960 h 4033971"/>
              <a:gd name="connsiteX3" fmla="*/ 15240 w 4920557"/>
              <a:gd name="connsiteY3" fmla="*/ 2324100 h 4033971"/>
              <a:gd name="connsiteX4" fmla="*/ 0 w 4920557"/>
              <a:gd name="connsiteY4" fmla="*/ 2278380 h 4033971"/>
              <a:gd name="connsiteX5" fmla="*/ 7620 w 4920557"/>
              <a:gd name="connsiteY5" fmla="*/ 2171700 h 4033971"/>
              <a:gd name="connsiteX6" fmla="*/ 38100 w 4920557"/>
              <a:gd name="connsiteY6" fmla="*/ 2125980 h 4033971"/>
              <a:gd name="connsiteX7" fmla="*/ 45720 w 4920557"/>
              <a:gd name="connsiteY7" fmla="*/ 2103120 h 4033971"/>
              <a:gd name="connsiteX8" fmla="*/ 68580 w 4920557"/>
              <a:gd name="connsiteY8" fmla="*/ 2080260 h 4033971"/>
              <a:gd name="connsiteX9" fmla="*/ 99060 w 4920557"/>
              <a:gd name="connsiteY9" fmla="*/ 2034540 h 4033971"/>
              <a:gd name="connsiteX10" fmla="*/ 129540 w 4920557"/>
              <a:gd name="connsiteY10" fmla="*/ 1988820 h 4033971"/>
              <a:gd name="connsiteX11" fmla="*/ 144780 w 4920557"/>
              <a:gd name="connsiteY11" fmla="*/ 1965960 h 4033971"/>
              <a:gd name="connsiteX12" fmla="*/ 167640 w 4920557"/>
              <a:gd name="connsiteY12" fmla="*/ 1920240 h 4033971"/>
              <a:gd name="connsiteX13" fmla="*/ 190500 w 4920557"/>
              <a:gd name="connsiteY13" fmla="*/ 1897380 h 4033971"/>
              <a:gd name="connsiteX14" fmla="*/ 198120 w 4920557"/>
              <a:gd name="connsiteY14" fmla="*/ 1851660 h 4033971"/>
              <a:gd name="connsiteX15" fmla="*/ 213360 w 4920557"/>
              <a:gd name="connsiteY15" fmla="*/ 1805940 h 4033971"/>
              <a:gd name="connsiteX16" fmla="*/ 220980 w 4920557"/>
              <a:gd name="connsiteY16" fmla="*/ 1767840 h 4033971"/>
              <a:gd name="connsiteX17" fmla="*/ 228600 w 4920557"/>
              <a:gd name="connsiteY17" fmla="*/ 1524000 h 4033971"/>
              <a:gd name="connsiteX18" fmla="*/ 236220 w 4920557"/>
              <a:gd name="connsiteY18" fmla="*/ 1501140 h 4033971"/>
              <a:gd name="connsiteX19" fmla="*/ 243840 w 4920557"/>
              <a:gd name="connsiteY19" fmla="*/ 1470660 h 4033971"/>
              <a:gd name="connsiteX20" fmla="*/ 266700 w 4920557"/>
              <a:gd name="connsiteY20" fmla="*/ 1440180 h 4033971"/>
              <a:gd name="connsiteX21" fmla="*/ 281940 w 4920557"/>
              <a:gd name="connsiteY21" fmla="*/ 1379220 h 4033971"/>
              <a:gd name="connsiteX22" fmla="*/ 297180 w 4920557"/>
              <a:gd name="connsiteY22" fmla="*/ 1348740 h 4033971"/>
              <a:gd name="connsiteX23" fmla="*/ 312420 w 4920557"/>
              <a:gd name="connsiteY23" fmla="*/ 1303020 h 4033971"/>
              <a:gd name="connsiteX24" fmla="*/ 335280 w 4920557"/>
              <a:gd name="connsiteY24" fmla="*/ 1249680 h 4033971"/>
              <a:gd name="connsiteX25" fmla="*/ 342900 w 4920557"/>
              <a:gd name="connsiteY25" fmla="*/ 1226820 h 4033971"/>
              <a:gd name="connsiteX26" fmla="*/ 365760 w 4920557"/>
              <a:gd name="connsiteY26" fmla="*/ 1211580 h 4033971"/>
              <a:gd name="connsiteX27" fmla="*/ 449580 w 4920557"/>
              <a:gd name="connsiteY27" fmla="*/ 1188720 h 4033971"/>
              <a:gd name="connsiteX28" fmla="*/ 579120 w 4920557"/>
              <a:gd name="connsiteY28" fmla="*/ 1181100 h 4033971"/>
              <a:gd name="connsiteX29" fmla="*/ 998220 w 4920557"/>
              <a:gd name="connsiteY29" fmla="*/ 1188720 h 4033971"/>
              <a:gd name="connsiteX30" fmla="*/ 1082040 w 4920557"/>
              <a:gd name="connsiteY30" fmla="*/ 1188720 h 4033971"/>
              <a:gd name="connsiteX31" fmla="*/ 1150620 w 4920557"/>
              <a:gd name="connsiteY31" fmla="*/ 1150620 h 4033971"/>
              <a:gd name="connsiteX32" fmla="*/ 1173480 w 4920557"/>
              <a:gd name="connsiteY32" fmla="*/ 1143000 h 4033971"/>
              <a:gd name="connsiteX33" fmla="*/ 1211580 w 4920557"/>
              <a:gd name="connsiteY33" fmla="*/ 1097280 h 4033971"/>
              <a:gd name="connsiteX34" fmla="*/ 1234440 w 4920557"/>
              <a:gd name="connsiteY34" fmla="*/ 1074420 h 4033971"/>
              <a:gd name="connsiteX35" fmla="*/ 1242060 w 4920557"/>
              <a:gd name="connsiteY35" fmla="*/ 1028700 h 4033971"/>
              <a:gd name="connsiteX36" fmla="*/ 1264920 w 4920557"/>
              <a:gd name="connsiteY36" fmla="*/ 967740 h 4033971"/>
              <a:gd name="connsiteX37" fmla="*/ 1272540 w 4920557"/>
              <a:gd name="connsiteY37" fmla="*/ 845820 h 4033971"/>
              <a:gd name="connsiteX38" fmla="*/ 1287780 w 4920557"/>
              <a:gd name="connsiteY38" fmla="*/ 800100 h 4033971"/>
              <a:gd name="connsiteX39" fmla="*/ 1295400 w 4920557"/>
              <a:gd name="connsiteY39" fmla="*/ 777240 h 4033971"/>
              <a:gd name="connsiteX40" fmla="*/ 1303020 w 4920557"/>
              <a:gd name="connsiteY40" fmla="*/ 746760 h 4033971"/>
              <a:gd name="connsiteX41" fmla="*/ 1318260 w 4920557"/>
              <a:gd name="connsiteY41" fmla="*/ 723900 h 4033971"/>
              <a:gd name="connsiteX42" fmla="*/ 1333500 w 4920557"/>
              <a:gd name="connsiteY42" fmla="*/ 662940 h 4033971"/>
              <a:gd name="connsiteX43" fmla="*/ 1348740 w 4920557"/>
              <a:gd name="connsiteY43" fmla="*/ 617220 h 4033971"/>
              <a:gd name="connsiteX44" fmla="*/ 1356360 w 4920557"/>
              <a:gd name="connsiteY44" fmla="*/ 594360 h 4033971"/>
              <a:gd name="connsiteX45" fmla="*/ 1447800 w 4920557"/>
              <a:gd name="connsiteY45" fmla="*/ 518160 h 4033971"/>
              <a:gd name="connsiteX46" fmla="*/ 1470660 w 4920557"/>
              <a:gd name="connsiteY46" fmla="*/ 502920 h 4033971"/>
              <a:gd name="connsiteX47" fmla="*/ 1493520 w 4920557"/>
              <a:gd name="connsiteY47" fmla="*/ 487680 h 4033971"/>
              <a:gd name="connsiteX48" fmla="*/ 1539240 w 4920557"/>
              <a:gd name="connsiteY48" fmla="*/ 472440 h 4033971"/>
              <a:gd name="connsiteX49" fmla="*/ 1562100 w 4920557"/>
              <a:gd name="connsiteY49" fmla="*/ 464820 h 4033971"/>
              <a:gd name="connsiteX50" fmla="*/ 1645920 w 4920557"/>
              <a:gd name="connsiteY50" fmla="*/ 472440 h 4033971"/>
              <a:gd name="connsiteX51" fmla="*/ 1668780 w 4920557"/>
              <a:gd name="connsiteY51" fmla="*/ 480060 h 4033971"/>
              <a:gd name="connsiteX52" fmla="*/ 1676400 w 4920557"/>
              <a:gd name="connsiteY52" fmla="*/ 502920 h 4033971"/>
              <a:gd name="connsiteX53" fmla="*/ 1714500 w 4920557"/>
              <a:gd name="connsiteY53" fmla="*/ 533400 h 4033971"/>
              <a:gd name="connsiteX54" fmla="*/ 1760220 w 4920557"/>
              <a:gd name="connsiteY54" fmla="*/ 571500 h 4033971"/>
              <a:gd name="connsiteX55" fmla="*/ 1783080 w 4920557"/>
              <a:gd name="connsiteY55" fmla="*/ 594360 h 4033971"/>
              <a:gd name="connsiteX56" fmla="*/ 1821180 w 4920557"/>
              <a:gd name="connsiteY56" fmla="*/ 601980 h 4033971"/>
              <a:gd name="connsiteX57" fmla="*/ 1844040 w 4920557"/>
              <a:gd name="connsiteY57" fmla="*/ 617220 h 4033971"/>
              <a:gd name="connsiteX58" fmla="*/ 1889760 w 4920557"/>
              <a:gd name="connsiteY58" fmla="*/ 632460 h 4033971"/>
              <a:gd name="connsiteX59" fmla="*/ 1935480 w 4920557"/>
              <a:gd name="connsiteY59" fmla="*/ 662940 h 4033971"/>
              <a:gd name="connsiteX60" fmla="*/ 1965960 w 4920557"/>
              <a:gd name="connsiteY60" fmla="*/ 685800 h 4033971"/>
              <a:gd name="connsiteX61" fmla="*/ 2049780 w 4920557"/>
              <a:gd name="connsiteY61" fmla="*/ 716280 h 4033971"/>
              <a:gd name="connsiteX62" fmla="*/ 2125980 w 4920557"/>
              <a:gd name="connsiteY62" fmla="*/ 739140 h 4033971"/>
              <a:gd name="connsiteX63" fmla="*/ 2293620 w 4920557"/>
              <a:gd name="connsiteY63" fmla="*/ 731520 h 4033971"/>
              <a:gd name="connsiteX64" fmla="*/ 2316480 w 4920557"/>
              <a:gd name="connsiteY64" fmla="*/ 723900 h 4033971"/>
              <a:gd name="connsiteX65" fmla="*/ 2346960 w 4920557"/>
              <a:gd name="connsiteY65" fmla="*/ 716280 h 4033971"/>
              <a:gd name="connsiteX66" fmla="*/ 2369820 w 4920557"/>
              <a:gd name="connsiteY66" fmla="*/ 701040 h 4033971"/>
              <a:gd name="connsiteX67" fmla="*/ 2430780 w 4920557"/>
              <a:gd name="connsiteY67" fmla="*/ 632460 h 4033971"/>
              <a:gd name="connsiteX68" fmla="*/ 2446020 w 4920557"/>
              <a:gd name="connsiteY68" fmla="*/ 601980 h 4033971"/>
              <a:gd name="connsiteX69" fmla="*/ 2461260 w 4920557"/>
              <a:gd name="connsiteY69" fmla="*/ 556260 h 4033971"/>
              <a:gd name="connsiteX70" fmla="*/ 2476500 w 4920557"/>
              <a:gd name="connsiteY70" fmla="*/ 525780 h 4033971"/>
              <a:gd name="connsiteX71" fmla="*/ 2484120 w 4920557"/>
              <a:gd name="connsiteY71" fmla="*/ 495300 h 4033971"/>
              <a:gd name="connsiteX72" fmla="*/ 2499360 w 4920557"/>
              <a:gd name="connsiteY72" fmla="*/ 472440 h 4033971"/>
              <a:gd name="connsiteX73" fmla="*/ 2529840 w 4920557"/>
              <a:gd name="connsiteY73" fmla="*/ 373380 h 4033971"/>
              <a:gd name="connsiteX74" fmla="*/ 2537460 w 4920557"/>
              <a:gd name="connsiteY74" fmla="*/ 281940 h 4033971"/>
              <a:gd name="connsiteX75" fmla="*/ 2552700 w 4920557"/>
              <a:gd name="connsiteY75" fmla="*/ 236220 h 4033971"/>
              <a:gd name="connsiteX76" fmla="*/ 2575560 w 4920557"/>
              <a:gd name="connsiteY76" fmla="*/ 190500 h 4033971"/>
              <a:gd name="connsiteX77" fmla="*/ 2606040 w 4920557"/>
              <a:gd name="connsiteY77" fmla="*/ 137160 h 4033971"/>
              <a:gd name="connsiteX78" fmla="*/ 2628900 w 4920557"/>
              <a:gd name="connsiteY78" fmla="*/ 91440 h 4033971"/>
              <a:gd name="connsiteX79" fmla="*/ 2651760 w 4920557"/>
              <a:gd name="connsiteY79" fmla="*/ 83820 h 4033971"/>
              <a:gd name="connsiteX80" fmla="*/ 2697480 w 4920557"/>
              <a:gd name="connsiteY80" fmla="*/ 45720 h 4033971"/>
              <a:gd name="connsiteX81" fmla="*/ 2750820 w 4920557"/>
              <a:gd name="connsiteY81" fmla="*/ 7620 h 4033971"/>
              <a:gd name="connsiteX82" fmla="*/ 2773680 w 4920557"/>
              <a:gd name="connsiteY82" fmla="*/ 0 h 4033971"/>
              <a:gd name="connsiteX83" fmla="*/ 3025140 w 4920557"/>
              <a:gd name="connsiteY83" fmla="*/ 15240 h 4033971"/>
              <a:gd name="connsiteX84" fmla="*/ 3048000 w 4920557"/>
              <a:gd name="connsiteY84" fmla="*/ 22860 h 4033971"/>
              <a:gd name="connsiteX85" fmla="*/ 3078480 w 4920557"/>
              <a:gd name="connsiteY85" fmla="*/ 68580 h 4033971"/>
              <a:gd name="connsiteX86" fmla="*/ 3116580 w 4920557"/>
              <a:gd name="connsiteY86" fmla="*/ 137160 h 4033971"/>
              <a:gd name="connsiteX87" fmla="*/ 3124200 w 4920557"/>
              <a:gd name="connsiteY87" fmla="*/ 251460 h 4033971"/>
              <a:gd name="connsiteX88" fmla="*/ 3131820 w 4920557"/>
              <a:gd name="connsiteY88" fmla="*/ 274320 h 4033971"/>
              <a:gd name="connsiteX89" fmla="*/ 3154680 w 4920557"/>
              <a:gd name="connsiteY89" fmla="*/ 358140 h 4033971"/>
              <a:gd name="connsiteX90" fmla="*/ 3162300 w 4920557"/>
              <a:gd name="connsiteY90" fmla="*/ 426720 h 4033971"/>
              <a:gd name="connsiteX91" fmla="*/ 3185160 w 4920557"/>
              <a:gd name="connsiteY91" fmla="*/ 449580 h 4033971"/>
              <a:gd name="connsiteX92" fmla="*/ 3253740 w 4920557"/>
              <a:gd name="connsiteY92" fmla="*/ 472440 h 4033971"/>
              <a:gd name="connsiteX93" fmla="*/ 3276600 w 4920557"/>
              <a:gd name="connsiteY93" fmla="*/ 480060 h 4033971"/>
              <a:gd name="connsiteX94" fmla="*/ 3337560 w 4920557"/>
              <a:gd name="connsiteY94" fmla="*/ 495300 h 4033971"/>
              <a:gd name="connsiteX95" fmla="*/ 3383280 w 4920557"/>
              <a:gd name="connsiteY95" fmla="*/ 510540 h 4033971"/>
              <a:gd name="connsiteX96" fmla="*/ 3444240 w 4920557"/>
              <a:gd name="connsiteY96" fmla="*/ 533400 h 4033971"/>
              <a:gd name="connsiteX97" fmla="*/ 3467100 w 4920557"/>
              <a:gd name="connsiteY97" fmla="*/ 541020 h 4033971"/>
              <a:gd name="connsiteX98" fmla="*/ 3497580 w 4920557"/>
              <a:gd name="connsiteY98" fmla="*/ 548640 h 4033971"/>
              <a:gd name="connsiteX99" fmla="*/ 3520440 w 4920557"/>
              <a:gd name="connsiteY99" fmla="*/ 556260 h 4033971"/>
              <a:gd name="connsiteX100" fmla="*/ 3604260 w 4920557"/>
              <a:gd name="connsiteY100" fmla="*/ 563880 h 4033971"/>
              <a:gd name="connsiteX101" fmla="*/ 3657600 w 4920557"/>
              <a:gd name="connsiteY101" fmla="*/ 594360 h 4033971"/>
              <a:gd name="connsiteX102" fmla="*/ 3688080 w 4920557"/>
              <a:gd name="connsiteY102" fmla="*/ 601980 h 4033971"/>
              <a:gd name="connsiteX103" fmla="*/ 3764280 w 4920557"/>
              <a:gd name="connsiteY103" fmla="*/ 617220 h 4033971"/>
              <a:gd name="connsiteX104" fmla="*/ 3787140 w 4920557"/>
              <a:gd name="connsiteY104" fmla="*/ 624840 h 4033971"/>
              <a:gd name="connsiteX105" fmla="*/ 3886200 w 4920557"/>
              <a:gd name="connsiteY105" fmla="*/ 647700 h 4033971"/>
              <a:gd name="connsiteX106" fmla="*/ 3916680 w 4920557"/>
              <a:gd name="connsiteY106" fmla="*/ 662940 h 4033971"/>
              <a:gd name="connsiteX107" fmla="*/ 3939540 w 4920557"/>
              <a:gd name="connsiteY107" fmla="*/ 670560 h 4033971"/>
              <a:gd name="connsiteX108" fmla="*/ 3962400 w 4920557"/>
              <a:gd name="connsiteY108" fmla="*/ 685800 h 4033971"/>
              <a:gd name="connsiteX109" fmla="*/ 4000500 w 4920557"/>
              <a:gd name="connsiteY109" fmla="*/ 693420 h 4033971"/>
              <a:gd name="connsiteX110" fmla="*/ 4046220 w 4920557"/>
              <a:gd name="connsiteY110" fmla="*/ 708660 h 4033971"/>
              <a:gd name="connsiteX111" fmla="*/ 4084320 w 4920557"/>
              <a:gd name="connsiteY111" fmla="*/ 739140 h 4033971"/>
              <a:gd name="connsiteX112" fmla="*/ 4130040 w 4920557"/>
              <a:gd name="connsiteY112" fmla="*/ 769620 h 4033971"/>
              <a:gd name="connsiteX113" fmla="*/ 4152900 w 4920557"/>
              <a:gd name="connsiteY113" fmla="*/ 784860 h 4033971"/>
              <a:gd name="connsiteX114" fmla="*/ 4175760 w 4920557"/>
              <a:gd name="connsiteY114" fmla="*/ 792480 h 4033971"/>
              <a:gd name="connsiteX115" fmla="*/ 4206240 w 4920557"/>
              <a:gd name="connsiteY115" fmla="*/ 838200 h 4033971"/>
              <a:gd name="connsiteX116" fmla="*/ 4236720 w 4920557"/>
              <a:gd name="connsiteY116" fmla="*/ 883920 h 4033971"/>
              <a:gd name="connsiteX117" fmla="*/ 4259580 w 4920557"/>
              <a:gd name="connsiteY117" fmla="*/ 929640 h 4033971"/>
              <a:gd name="connsiteX118" fmla="*/ 4259580 w 4920557"/>
              <a:gd name="connsiteY118" fmla="*/ 1341120 h 4033971"/>
              <a:gd name="connsiteX119" fmla="*/ 4320540 w 4920557"/>
              <a:gd name="connsiteY119" fmla="*/ 1394460 h 4033971"/>
              <a:gd name="connsiteX120" fmla="*/ 4351020 w 4920557"/>
              <a:gd name="connsiteY120" fmla="*/ 1417320 h 4033971"/>
              <a:gd name="connsiteX121" fmla="*/ 4442460 w 4920557"/>
              <a:gd name="connsiteY121" fmla="*/ 1424940 h 4033971"/>
              <a:gd name="connsiteX122" fmla="*/ 4465320 w 4920557"/>
              <a:gd name="connsiteY122" fmla="*/ 1432560 h 4033971"/>
              <a:gd name="connsiteX123" fmla="*/ 4572000 w 4920557"/>
              <a:gd name="connsiteY123" fmla="*/ 1409700 h 4033971"/>
              <a:gd name="connsiteX124" fmla="*/ 4594860 w 4920557"/>
              <a:gd name="connsiteY124" fmla="*/ 1402080 h 4033971"/>
              <a:gd name="connsiteX125" fmla="*/ 4701540 w 4920557"/>
              <a:gd name="connsiteY125" fmla="*/ 1417320 h 4033971"/>
              <a:gd name="connsiteX126" fmla="*/ 4724400 w 4920557"/>
              <a:gd name="connsiteY126" fmla="*/ 1440180 h 4033971"/>
              <a:gd name="connsiteX127" fmla="*/ 4747260 w 4920557"/>
              <a:gd name="connsiteY127" fmla="*/ 1455420 h 4033971"/>
              <a:gd name="connsiteX128" fmla="*/ 4762500 w 4920557"/>
              <a:gd name="connsiteY128" fmla="*/ 1478280 h 4033971"/>
              <a:gd name="connsiteX129" fmla="*/ 4770120 w 4920557"/>
              <a:gd name="connsiteY129" fmla="*/ 1501140 h 4033971"/>
              <a:gd name="connsiteX130" fmla="*/ 4792980 w 4920557"/>
              <a:gd name="connsiteY130" fmla="*/ 1524000 h 4033971"/>
              <a:gd name="connsiteX131" fmla="*/ 4800600 w 4920557"/>
              <a:gd name="connsiteY131" fmla="*/ 1554480 h 4033971"/>
              <a:gd name="connsiteX132" fmla="*/ 4846320 w 4920557"/>
              <a:gd name="connsiteY132" fmla="*/ 1592580 h 4033971"/>
              <a:gd name="connsiteX133" fmla="*/ 4869180 w 4920557"/>
              <a:gd name="connsiteY133" fmla="*/ 1645920 h 4033971"/>
              <a:gd name="connsiteX134" fmla="*/ 4907280 w 4920557"/>
              <a:gd name="connsiteY134" fmla="*/ 1691640 h 4033971"/>
              <a:gd name="connsiteX135" fmla="*/ 4907280 w 4920557"/>
              <a:gd name="connsiteY135" fmla="*/ 1836420 h 4033971"/>
              <a:gd name="connsiteX136" fmla="*/ 4869180 w 4920557"/>
              <a:gd name="connsiteY136" fmla="*/ 1882140 h 4033971"/>
              <a:gd name="connsiteX137" fmla="*/ 4853940 w 4920557"/>
              <a:gd name="connsiteY137" fmla="*/ 1905000 h 4033971"/>
              <a:gd name="connsiteX138" fmla="*/ 4808220 w 4920557"/>
              <a:gd name="connsiteY138" fmla="*/ 1927860 h 4033971"/>
              <a:gd name="connsiteX139" fmla="*/ 4739640 w 4920557"/>
              <a:gd name="connsiteY139" fmla="*/ 1981200 h 4033971"/>
              <a:gd name="connsiteX140" fmla="*/ 4709160 w 4920557"/>
              <a:gd name="connsiteY140" fmla="*/ 2026920 h 4033971"/>
              <a:gd name="connsiteX141" fmla="*/ 4701540 w 4920557"/>
              <a:gd name="connsiteY141" fmla="*/ 2057400 h 4033971"/>
              <a:gd name="connsiteX142" fmla="*/ 4693920 w 4920557"/>
              <a:gd name="connsiteY142" fmla="*/ 2095500 h 4033971"/>
              <a:gd name="connsiteX143" fmla="*/ 4678680 w 4920557"/>
              <a:gd name="connsiteY143" fmla="*/ 2141220 h 4033971"/>
              <a:gd name="connsiteX144" fmla="*/ 4663440 w 4920557"/>
              <a:gd name="connsiteY144" fmla="*/ 2270760 h 4033971"/>
              <a:gd name="connsiteX145" fmla="*/ 4655820 w 4920557"/>
              <a:gd name="connsiteY145" fmla="*/ 2293620 h 4033971"/>
              <a:gd name="connsiteX146" fmla="*/ 4632960 w 4920557"/>
              <a:gd name="connsiteY146" fmla="*/ 2324100 h 4033971"/>
              <a:gd name="connsiteX147" fmla="*/ 4610100 w 4920557"/>
              <a:gd name="connsiteY147" fmla="*/ 2369820 h 4033971"/>
              <a:gd name="connsiteX148" fmla="*/ 4579620 w 4920557"/>
              <a:gd name="connsiteY148" fmla="*/ 2415540 h 4033971"/>
              <a:gd name="connsiteX149" fmla="*/ 4526280 w 4920557"/>
              <a:gd name="connsiteY149" fmla="*/ 2499360 h 4033971"/>
              <a:gd name="connsiteX150" fmla="*/ 4511040 w 4920557"/>
              <a:gd name="connsiteY150" fmla="*/ 2529840 h 4033971"/>
              <a:gd name="connsiteX151" fmla="*/ 4419600 w 4920557"/>
              <a:gd name="connsiteY151" fmla="*/ 2590800 h 4033971"/>
              <a:gd name="connsiteX152" fmla="*/ 4351020 w 4920557"/>
              <a:gd name="connsiteY152" fmla="*/ 2636520 h 4033971"/>
              <a:gd name="connsiteX153" fmla="*/ 4320540 w 4920557"/>
              <a:gd name="connsiteY153" fmla="*/ 2659380 h 4033971"/>
              <a:gd name="connsiteX154" fmla="*/ 4297680 w 4920557"/>
              <a:gd name="connsiteY154" fmla="*/ 2674620 h 4033971"/>
              <a:gd name="connsiteX155" fmla="*/ 4290060 w 4920557"/>
              <a:gd name="connsiteY155" fmla="*/ 2697480 h 4033971"/>
              <a:gd name="connsiteX156" fmla="*/ 4251960 w 4920557"/>
              <a:gd name="connsiteY156" fmla="*/ 2750820 h 4033971"/>
              <a:gd name="connsiteX157" fmla="*/ 4221480 w 4920557"/>
              <a:gd name="connsiteY157" fmla="*/ 2819400 h 4033971"/>
              <a:gd name="connsiteX158" fmla="*/ 4229100 w 4920557"/>
              <a:gd name="connsiteY158" fmla="*/ 2842260 h 4033971"/>
              <a:gd name="connsiteX159" fmla="*/ 4221480 w 4920557"/>
              <a:gd name="connsiteY159" fmla="*/ 2865120 h 4033971"/>
              <a:gd name="connsiteX160" fmla="*/ 4183380 w 4920557"/>
              <a:gd name="connsiteY160" fmla="*/ 2910840 h 4033971"/>
              <a:gd name="connsiteX161" fmla="*/ 4175760 w 4920557"/>
              <a:gd name="connsiteY161" fmla="*/ 2933700 h 4033971"/>
              <a:gd name="connsiteX162" fmla="*/ 4137660 w 4920557"/>
              <a:gd name="connsiteY162" fmla="*/ 2941320 h 4033971"/>
              <a:gd name="connsiteX163" fmla="*/ 4114800 w 4920557"/>
              <a:gd name="connsiteY163" fmla="*/ 2956560 h 4033971"/>
              <a:gd name="connsiteX164" fmla="*/ 4084320 w 4920557"/>
              <a:gd name="connsiteY164" fmla="*/ 2964180 h 4033971"/>
              <a:gd name="connsiteX165" fmla="*/ 4069080 w 4920557"/>
              <a:gd name="connsiteY165" fmla="*/ 2987040 h 4033971"/>
              <a:gd name="connsiteX166" fmla="*/ 4046220 w 4920557"/>
              <a:gd name="connsiteY166" fmla="*/ 2994660 h 4033971"/>
              <a:gd name="connsiteX167" fmla="*/ 4023360 w 4920557"/>
              <a:gd name="connsiteY167" fmla="*/ 3009900 h 4033971"/>
              <a:gd name="connsiteX168" fmla="*/ 4000500 w 4920557"/>
              <a:gd name="connsiteY168" fmla="*/ 3040380 h 4033971"/>
              <a:gd name="connsiteX169" fmla="*/ 3977640 w 4920557"/>
              <a:gd name="connsiteY169" fmla="*/ 3063240 h 4033971"/>
              <a:gd name="connsiteX170" fmla="*/ 3970020 w 4920557"/>
              <a:gd name="connsiteY170" fmla="*/ 3086100 h 4033971"/>
              <a:gd name="connsiteX171" fmla="*/ 3947160 w 4920557"/>
              <a:gd name="connsiteY171" fmla="*/ 3116580 h 4033971"/>
              <a:gd name="connsiteX172" fmla="*/ 3931920 w 4920557"/>
              <a:gd name="connsiteY172" fmla="*/ 3208020 h 4033971"/>
              <a:gd name="connsiteX173" fmla="*/ 3924300 w 4920557"/>
              <a:gd name="connsiteY173" fmla="*/ 3246120 h 4033971"/>
              <a:gd name="connsiteX174" fmla="*/ 3916680 w 4920557"/>
              <a:gd name="connsiteY174" fmla="*/ 3299460 h 4033971"/>
              <a:gd name="connsiteX175" fmla="*/ 3909060 w 4920557"/>
              <a:gd name="connsiteY175" fmla="*/ 3322320 h 4033971"/>
              <a:gd name="connsiteX176" fmla="*/ 3878580 w 4920557"/>
              <a:gd name="connsiteY176" fmla="*/ 3429000 h 4033971"/>
              <a:gd name="connsiteX177" fmla="*/ 3863340 w 4920557"/>
              <a:gd name="connsiteY177" fmla="*/ 3474720 h 4033971"/>
              <a:gd name="connsiteX178" fmla="*/ 3848100 w 4920557"/>
              <a:gd name="connsiteY178" fmla="*/ 3497580 h 4033971"/>
              <a:gd name="connsiteX179" fmla="*/ 3840480 w 4920557"/>
              <a:gd name="connsiteY179" fmla="*/ 3528060 h 4033971"/>
              <a:gd name="connsiteX180" fmla="*/ 3825240 w 4920557"/>
              <a:gd name="connsiteY180" fmla="*/ 3596640 h 4033971"/>
              <a:gd name="connsiteX181" fmla="*/ 3810000 w 4920557"/>
              <a:gd name="connsiteY181" fmla="*/ 3642360 h 4033971"/>
              <a:gd name="connsiteX182" fmla="*/ 3802380 w 4920557"/>
              <a:gd name="connsiteY182" fmla="*/ 3672840 h 4033971"/>
              <a:gd name="connsiteX183" fmla="*/ 3787140 w 4920557"/>
              <a:gd name="connsiteY183" fmla="*/ 3703320 h 4033971"/>
              <a:gd name="connsiteX184" fmla="*/ 3771900 w 4920557"/>
              <a:gd name="connsiteY184" fmla="*/ 3802380 h 4033971"/>
              <a:gd name="connsiteX185" fmla="*/ 3749040 w 4920557"/>
              <a:gd name="connsiteY185" fmla="*/ 3870960 h 4033971"/>
              <a:gd name="connsiteX186" fmla="*/ 3703320 w 4920557"/>
              <a:gd name="connsiteY186" fmla="*/ 3916680 h 4033971"/>
              <a:gd name="connsiteX187" fmla="*/ 3649980 w 4920557"/>
              <a:gd name="connsiteY187" fmla="*/ 3924300 h 4033971"/>
              <a:gd name="connsiteX188" fmla="*/ 3573780 w 4920557"/>
              <a:gd name="connsiteY188" fmla="*/ 3939540 h 4033971"/>
              <a:gd name="connsiteX189" fmla="*/ 3550920 w 4920557"/>
              <a:gd name="connsiteY189" fmla="*/ 3947160 h 4033971"/>
              <a:gd name="connsiteX190" fmla="*/ 3520440 w 4920557"/>
              <a:gd name="connsiteY190" fmla="*/ 3954780 h 4033971"/>
              <a:gd name="connsiteX191" fmla="*/ 3497580 w 4920557"/>
              <a:gd name="connsiteY191" fmla="*/ 3962400 h 4033971"/>
              <a:gd name="connsiteX192" fmla="*/ 3429000 w 4920557"/>
              <a:gd name="connsiteY192" fmla="*/ 3977640 h 4033971"/>
              <a:gd name="connsiteX193" fmla="*/ 3360420 w 4920557"/>
              <a:gd name="connsiteY193" fmla="*/ 3992880 h 4033971"/>
              <a:gd name="connsiteX194" fmla="*/ 3307080 w 4920557"/>
              <a:gd name="connsiteY194" fmla="*/ 4008120 h 4033971"/>
              <a:gd name="connsiteX195" fmla="*/ 3230880 w 4920557"/>
              <a:gd name="connsiteY195" fmla="*/ 4015740 h 4033971"/>
              <a:gd name="connsiteX196" fmla="*/ 3048000 w 4920557"/>
              <a:gd name="connsiteY196" fmla="*/ 4023360 h 4033971"/>
              <a:gd name="connsiteX197" fmla="*/ 2956560 w 4920557"/>
              <a:gd name="connsiteY197" fmla="*/ 4008120 h 4033971"/>
              <a:gd name="connsiteX198" fmla="*/ 2842260 w 4920557"/>
              <a:gd name="connsiteY198" fmla="*/ 3977640 h 4033971"/>
              <a:gd name="connsiteX199" fmla="*/ 2758440 w 4920557"/>
              <a:gd name="connsiteY199" fmla="*/ 3962400 h 4033971"/>
              <a:gd name="connsiteX200" fmla="*/ 2712720 w 4920557"/>
              <a:gd name="connsiteY200" fmla="*/ 3947160 h 4033971"/>
              <a:gd name="connsiteX201" fmla="*/ 2682240 w 4920557"/>
              <a:gd name="connsiteY201" fmla="*/ 3939540 h 4033971"/>
              <a:gd name="connsiteX202" fmla="*/ 2659380 w 4920557"/>
              <a:gd name="connsiteY202" fmla="*/ 3924300 h 4033971"/>
              <a:gd name="connsiteX203" fmla="*/ 2598420 w 4920557"/>
              <a:gd name="connsiteY203" fmla="*/ 3909060 h 4033971"/>
              <a:gd name="connsiteX204" fmla="*/ 2575560 w 4920557"/>
              <a:gd name="connsiteY204" fmla="*/ 3901440 h 4033971"/>
              <a:gd name="connsiteX205" fmla="*/ 2446020 w 4920557"/>
              <a:gd name="connsiteY205" fmla="*/ 3870960 h 4033971"/>
              <a:gd name="connsiteX206" fmla="*/ 2423160 w 4920557"/>
              <a:gd name="connsiteY206" fmla="*/ 3855720 h 4033971"/>
              <a:gd name="connsiteX207" fmla="*/ 2377440 w 4920557"/>
              <a:gd name="connsiteY207" fmla="*/ 3840480 h 4033971"/>
              <a:gd name="connsiteX208" fmla="*/ 2354580 w 4920557"/>
              <a:gd name="connsiteY208" fmla="*/ 3825240 h 4033971"/>
              <a:gd name="connsiteX209" fmla="*/ 2331720 w 4920557"/>
              <a:gd name="connsiteY209" fmla="*/ 3802380 h 4033971"/>
              <a:gd name="connsiteX210" fmla="*/ 2308860 w 4920557"/>
              <a:gd name="connsiteY210" fmla="*/ 3794760 h 4033971"/>
              <a:gd name="connsiteX211" fmla="*/ 2255520 w 4920557"/>
              <a:gd name="connsiteY211" fmla="*/ 3756660 h 4033971"/>
              <a:gd name="connsiteX212" fmla="*/ 2209800 w 4920557"/>
              <a:gd name="connsiteY212" fmla="*/ 3726180 h 4033971"/>
              <a:gd name="connsiteX213" fmla="*/ 2164080 w 4920557"/>
              <a:gd name="connsiteY213" fmla="*/ 3649980 h 4033971"/>
              <a:gd name="connsiteX214" fmla="*/ 2156460 w 4920557"/>
              <a:gd name="connsiteY214" fmla="*/ 3627120 h 4033971"/>
              <a:gd name="connsiteX215" fmla="*/ 2133600 w 4920557"/>
              <a:gd name="connsiteY215" fmla="*/ 3596640 h 4033971"/>
              <a:gd name="connsiteX216" fmla="*/ 2118360 w 4920557"/>
              <a:gd name="connsiteY216" fmla="*/ 3573780 h 4033971"/>
              <a:gd name="connsiteX217" fmla="*/ 2103120 w 4920557"/>
              <a:gd name="connsiteY217" fmla="*/ 3543300 h 4033971"/>
              <a:gd name="connsiteX218" fmla="*/ 2034540 w 4920557"/>
              <a:gd name="connsiteY218" fmla="*/ 3505200 h 4033971"/>
              <a:gd name="connsiteX219" fmla="*/ 1996440 w 4920557"/>
              <a:gd name="connsiteY219" fmla="*/ 3497580 h 4033971"/>
              <a:gd name="connsiteX220" fmla="*/ 1935480 w 4920557"/>
              <a:gd name="connsiteY220" fmla="*/ 3482340 h 4033971"/>
              <a:gd name="connsiteX221" fmla="*/ 1912620 w 4920557"/>
              <a:gd name="connsiteY221" fmla="*/ 3459480 h 4033971"/>
              <a:gd name="connsiteX222" fmla="*/ 1905000 w 4920557"/>
              <a:gd name="connsiteY222" fmla="*/ 3429000 h 4033971"/>
              <a:gd name="connsiteX223" fmla="*/ 1866900 w 4920557"/>
              <a:gd name="connsiteY223" fmla="*/ 3390900 h 4033971"/>
              <a:gd name="connsiteX224" fmla="*/ 1821180 w 4920557"/>
              <a:gd name="connsiteY224" fmla="*/ 3345180 h 4033971"/>
              <a:gd name="connsiteX225" fmla="*/ 1775460 w 4920557"/>
              <a:gd name="connsiteY225" fmla="*/ 3314700 h 4033971"/>
              <a:gd name="connsiteX226" fmla="*/ 1744980 w 4920557"/>
              <a:gd name="connsiteY226" fmla="*/ 3307080 h 4033971"/>
              <a:gd name="connsiteX227" fmla="*/ 1729740 w 4920557"/>
              <a:gd name="connsiteY227" fmla="*/ 3284220 h 4033971"/>
              <a:gd name="connsiteX228" fmla="*/ 1706880 w 4920557"/>
              <a:gd name="connsiteY228" fmla="*/ 3268980 h 4033971"/>
              <a:gd name="connsiteX229" fmla="*/ 1684020 w 4920557"/>
              <a:gd name="connsiteY229" fmla="*/ 3208020 h 4033971"/>
              <a:gd name="connsiteX230" fmla="*/ 1661160 w 4920557"/>
              <a:gd name="connsiteY230" fmla="*/ 3185160 h 4033971"/>
              <a:gd name="connsiteX231" fmla="*/ 1623060 w 4920557"/>
              <a:gd name="connsiteY231" fmla="*/ 3139440 h 4033971"/>
              <a:gd name="connsiteX232" fmla="*/ 1592580 w 4920557"/>
              <a:gd name="connsiteY232" fmla="*/ 3124200 h 4033971"/>
              <a:gd name="connsiteX233" fmla="*/ 1546860 w 4920557"/>
              <a:gd name="connsiteY233" fmla="*/ 3086100 h 4033971"/>
              <a:gd name="connsiteX234" fmla="*/ 1455420 w 4920557"/>
              <a:gd name="connsiteY234" fmla="*/ 3070860 h 4033971"/>
              <a:gd name="connsiteX235" fmla="*/ 1386840 w 4920557"/>
              <a:gd name="connsiteY235" fmla="*/ 3048000 h 4033971"/>
              <a:gd name="connsiteX236" fmla="*/ 1318260 w 4920557"/>
              <a:gd name="connsiteY236" fmla="*/ 3032760 h 4033971"/>
              <a:gd name="connsiteX237" fmla="*/ 1272540 w 4920557"/>
              <a:gd name="connsiteY237" fmla="*/ 3017520 h 4033971"/>
              <a:gd name="connsiteX238" fmla="*/ 1104900 w 4920557"/>
              <a:gd name="connsiteY238" fmla="*/ 3002280 h 4033971"/>
              <a:gd name="connsiteX239" fmla="*/ 1051560 w 4920557"/>
              <a:gd name="connsiteY239" fmla="*/ 2971800 h 4033971"/>
              <a:gd name="connsiteX240" fmla="*/ 1028700 w 4920557"/>
              <a:gd name="connsiteY240" fmla="*/ 2956560 h 4033971"/>
              <a:gd name="connsiteX241" fmla="*/ 967740 w 4920557"/>
              <a:gd name="connsiteY241" fmla="*/ 2948940 h 4033971"/>
              <a:gd name="connsiteX242" fmla="*/ 937260 w 4920557"/>
              <a:gd name="connsiteY242" fmla="*/ 2941320 h 4033971"/>
              <a:gd name="connsiteX243" fmla="*/ 853440 w 4920557"/>
              <a:gd name="connsiteY243" fmla="*/ 2895600 h 4033971"/>
              <a:gd name="connsiteX244" fmla="*/ 830580 w 4920557"/>
              <a:gd name="connsiteY244" fmla="*/ 2880360 h 4033971"/>
              <a:gd name="connsiteX245" fmla="*/ 792480 w 4920557"/>
              <a:gd name="connsiteY245" fmla="*/ 2872740 h 4033971"/>
              <a:gd name="connsiteX246" fmla="*/ 762000 w 4920557"/>
              <a:gd name="connsiteY246" fmla="*/ 2865120 h 4033971"/>
              <a:gd name="connsiteX247" fmla="*/ 723900 w 4920557"/>
              <a:gd name="connsiteY247" fmla="*/ 2857500 h 4033971"/>
              <a:gd name="connsiteX248" fmla="*/ 685800 w 4920557"/>
              <a:gd name="connsiteY248" fmla="*/ 2842260 h 4033971"/>
              <a:gd name="connsiteX249" fmla="*/ 640080 w 4920557"/>
              <a:gd name="connsiteY249" fmla="*/ 2811780 h 4033971"/>
              <a:gd name="connsiteX250" fmla="*/ 617220 w 4920557"/>
              <a:gd name="connsiteY250" fmla="*/ 2804160 h 4033971"/>
              <a:gd name="connsiteX251" fmla="*/ 571500 w 4920557"/>
              <a:gd name="connsiteY251" fmla="*/ 2766060 h 4033971"/>
              <a:gd name="connsiteX252" fmla="*/ 548640 w 4920557"/>
              <a:gd name="connsiteY252" fmla="*/ 2758440 h 4033971"/>
              <a:gd name="connsiteX253" fmla="*/ 533400 w 4920557"/>
              <a:gd name="connsiteY253" fmla="*/ 2735580 h 4033971"/>
              <a:gd name="connsiteX254" fmla="*/ 487680 w 4920557"/>
              <a:gd name="connsiteY254" fmla="*/ 2689860 h 4033971"/>
              <a:gd name="connsiteX255" fmla="*/ 449580 w 4920557"/>
              <a:gd name="connsiteY255" fmla="*/ 2644140 h 4033971"/>
              <a:gd name="connsiteX256" fmla="*/ 411480 w 4920557"/>
              <a:gd name="connsiteY256" fmla="*/ 2575560 h 4033971"/>
              <a:gd name="connsiteX257" fmla="*/ 396240 w 4920557"/>
              <a:gd name="connsiteY257" fmla="*/ 2552700 h 4033971"/>
              <a:gd name="connsiteX258" fmla="*/ 381000 w 4920557"/>
              <a:gd name="connsiteY258" fmla="*/ 2529840 h 4033971"/>
              <a:gd name="connsiteX259" fmla="*/ 358140 w 4920557"/>
              <a:gd name="connsiteY259" fmla="*/ 2514600 h 4033971"/>
              <a:gd name="connsiteX260" fmla="*/ 342900 w 4920557"/>
              <a:gd name="connsiteY260" fmla="*/ 2491740 h 4033971"/>
              <a:gd name="connsiteX261" fmla="*/ 320040 w 4920557"/>
              <a:gd name="connsiteY261" fmla="*/ 2484120 h 4033971"/>
              <a:gd name="connsiteX262" fmla="*/ 297180 w 4920557"/>
              <a:gd name="connsiteY262" fmla="*/ 2468880 h 4033971"/>
              <a:gd name="connsiteX263" fmla="*/ 259080 w 4920557"/>
              <a:gd name="connsiteY263" fmla="*/ 2453640 h 4033971"/>
              <a:gd name="connsiteX264" fmla="*/ 236220 w 4920557"/>
              <a:gd name="connsiteY264" fmla="*/ 2438400 h 4033971"/>
              <a:gd name="connsiteX265" fmla="*/ 137160 w 4920557"/>
              <a:gd name="connsiteY265" fmla="*/ 2415540 h 4033971"/>
              <a:gd name="connsiteX266" fmla="*/ 99060 w 4920557"/>
              <a:gd name="connsiteY266" fmla="*/ 2407920 h 4033971"/>
              <a:gd name="connsiteX267" fmla="*/ 53340 w 4920557"/>
              <a:gd name="connsiteY267" fmla="*/ 2415540 h 4033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Lst>
            <a:rect l="l" t="t" r="r" b="b"/>
            <a:pathLst>
              <a:path w="4920557" h="4033971">
                <a:moveTo>
                  <a:pt x="53340" y="2415540"/>
                </a:moveTo>
                <a:lnTo>
                  <a:pt x="53340" y="2415540"/>
                </a:lnTo>
                <a:cubicBezTo>
                  <a:pt x="45720" y="2392680"/>
                  <a:pt x="39748" y="2369203"/>
                  <a:pt x="30480" y="2346960"/>
                </a:cubicBezTo>
                <a:cubicBezTo>
                  <a:pt x="26958" y="2338506"/>
                  <a:pt x="18959" y="2332469"/>
                  <a:pt x="15240" y="2324100"/>
                </a:cubicBezTo>
                <a:cubicBezTo>
                  <a:pt x="8716" y="2309420"/>
                  <a:pt x="0" y="2278380"/>
                  <a:pt x="0" y="2278380"/>
                </a:cubicBezTo>
                <a:cubicBezTo>
                  <a:pt x="2540" y="2242820"/>
                  <a:pt x="-1027" y="2206286"/>
                  <a:pt x="7620" y="2171700"/>
                </a:cubicBezTo>
                <a:cubicBezTo>
                  <a:pt x="12062" y="2153931"/>
                  <a:pt x="32308" y="2143356"/>
                  <a:pt x="38100" y="2125980"/>
                </a:cubicBezTo>
                <a:cubicBezTo>
                  <a:pt x="40640" y="2118360"/>
                  <a:pt x="41265" y="2109803"/>
                  <a:pt x="45720" y="2103120"/>
                </a:cubicBezTo>
                <a:cubicBezTo>
                  <a:pt x="51698" y="2094154"/>
                  <a:pt x="60960" y="2087880"/>
                  <a:pt x="68580" y="2080260"/>
                </a:cubicBezTo>
                <a:cubicBezTo>
                  <a:pt x="83153" y="2036541"/>
                  <a:pt x="65764" y="2077349"/>
                  <a:pt x="99060" y="2034540"/>
                </a:cubicBezTo>
                <a:cubicBezTo>
                  <a:pt x="110305" y="2020082"/>
                  <a:pt x="119380" y="2004060"/>
                  <a:pt x="129540" y="1988820"/>
                </a:cubicBezTo>
                <a:cubicBezTo>
                  <a:pt x="134620" y="1981200"/>
                  <a:pt x="141884" y="1974648"/>
                  <a:pt x="144780" y="1965960"/>
                </a:cubicBezTo>
                <a:cubicBezTo>
                  <a:pt x="152417" y="1943049"/>
                  <a:pt x="151227" y="1939935"/>
                  <a:pt x="167640" y="1920240"/>
                </a:cubicBezTo>
                <a:cubicBezTo>
                  <a:pt x="174539" y="1911961"/>
                  <a:pt x="182880" y="1905000"/>
                  <a:pt x="190500" y="1897380"/>
                </a:cubicBezTo>
                <a:cubicBezTo>
                  <a:pt x="193040" y="1882140"/>
                  <a:pt x="194373" y="1866649"/>
                  <a:pt x="198120" y="1851660"/>
                </a:cubicBezTo>
                <a:cubicBezTo>
                  <a:pt x="202016" y="1836075"/>
                  <a:pt x="210210" y="1821692"/>
                  <a:pt x="213360" y="1805940"/>
                </a:cubicBezTo>
                <a:lnTo>
                  <a:pt x="220980" y="1767840"/>
                </a:lnTo>
                <a:cubicBezTo>
                  <a:pt x="223520" y="1686560"/>
                  <a:pt x="223961" y="1605187"/>
                  <a:pt x="228600" y="1524000"/>
                </a:cubicBezTo>
                <a:cubicBezTo>
                  <a:pt x="229058" y="1515981"/>
                  <a:pt x="234013" y="1508863"/>
                  <a:pt x="236220" y="1501140"/>
                </a:cubicBezTo>
                <a:cubicBezTo>
                  <a:pt x="239097" y="1491070"/>
                  <a:pt x="239156" y="1480027"/>
                  <a:pt x="243840" y="1470660"/>
                </a:cubicBezTo>
                <a:cubicBezTo>
                  <a:pt x="249520" y="1459301"/>
                  <a:pt x="259080" y="1450340"/>
                  <a:pt x="266700" y="1440180"/>
                </a:cubicBezTo>
                <a:lnTo>
                  <a:pt x="281940" y="1379220"/>
                </a:lnTo>
                <a:cubicBezTo>
                  <a:pt x="284695" y="1368200"/>
                  <a:pt x="292961" y="1359287"/>
                  <a:pt x="297180" y="1348740"/>
                </a:cubicBezTo>
                <a:cubicBezTo>
                  <a:pt x="303146" y="1333825"/>
                  <a:pt x="307340" y="1318260"/>
                  <a:pt x="312420" y="1303020"/>
                </a:cubicBezTo>
                <a:cubicBezTo>
                  <a:pt x="344138" y="1207867"/>
                  <a:pt x="295100" y="1330039"/>
                  <a:pt x="335280" y="1249680"/>
                </a:cubicBezTo>
                <a:cubicBezTo>
                  <a:pt x="338872" y="1242496"/>
                  <a:pt x="337882" y="1233092"/>
                  <a:pt x="342900" y="1226820"/>
                </a:cubicBezTo>
                <a:cubicBezTo>
                  <a:pt x="348621" y="1219669"/>
                  <a:pt x="357391" y="1215299"/>
                  <a:pt x="365760" y="1211580"/>
                </a:cubicBezTo>
                <a:cubicBezTo>
                  <a:pt x="384925" y="1203062"/>
                  <a:pt x="427043" y="1190769"/>
                  <a:pt x="449580" y="1188720"/>
                </a:cubicBezTo>
                <a:cubicBezTo>
                  <a:pt x="492657" y="1184804"/>
                  <a:pt x="535940" y="1183640"/>
                  <a:pt x="579120" y="1181100"/>
                </a:cubicBezTo>
                <a:lnTo>
                  <a:pt x="998220" y="1188720"/>
                </a:lnTo>
                <a:cubicBezTo>
                  <a:pt x="1104692" y="1192329"/>
                  <a:pt x="917889" y="1212170"/>
                  <a:pt x="1082040" y="1188720"/>
                </a:cubicBezTo>
                <a:cubicBezTo>
                  <a:pt x="1122276" y="1175308"/>
                  <a:pt x="1098217" y="1185555"/>
                  <a:pt x="1150620" y="1150620"/>
                </a:cubicBezTo>
                <a:cubicBezTo>
                  <a:pt x="1157303" y="1146165"/>
                  <a:pt x="1165860" y="1145540"/>
                  <a:pt x="1173480" y="1143000"/>
                </a:cubicBezTo>
                <a:cubicBezTo>
                  <a:pt x="1240266" y="1076214"/>
                  <a:pt x="1158536" y="1160933"/>
                  <a:pt x="1211580" y="1097280"/>
                </a:cubicBezTo>
                <a:cubicBezTo>
                  <a:pt x="1218479" y="1089001"/>
                  <a:pt x="1226820" y="1082040"/>
                  <a:pt x="1234440" y="1074420"/>
                </a:cubicBezTo>
                <a:cubicBezTo>
                  <a:pt x="1236980" y="1059180"/>
                  <a:pt x="1238708" y="1043782"/>
                  <a:pt x="1242060" y="1028700"/>
                </a:cubicBezTo>
                <a:cubicBezTo>
                  <a:pt x="1245046" y="1015261"/>
                  <a:pt x="1261954" y="975156"/>
                  <a:pt x="1264920" y="967740"/>
                </a:cubicBezTo>
                <a:cubicBezTo>
                  <a:pt x="1267460" y="927100"/>
                  <a:pt x="1267038" y="886166"/>
                  <a:pt x="1272540" y="845820"/>
                </a:cubicBezTo>
                <a:cubicBezTo>
                  <a:pt x="1274711" y="829903"/>
                  <a:pt x="1282700" y="815340"/>
                  <a:pt x="1287780" y="800100"/>
                </a:cubicBezTo>
                <a:lnTo>
                  <a:pt x="1295400" y="777240"/>
                </a:lnTo>
                <a:cubicBezTo>
                  <a:pt x="1298712" y="767305"/>
                  <a:pt x="1298895" y="756386"/>
                  <a:pt x="1303020" y="746760"/>
                </a:cubicBezTo>
                <a:cubicBezTo>
                  <a:pt x="1306628" y="738342"/>
                  <a:pt x="1314164" y="732091"/>
                  <a:pt x="1318260" y="723900"/>
                </a:cubicBezTo>
                <a:cubicBezTo>
                  <a:pt x="1327508" y="705403"/>
                  <a:pt x="1328283" y="682069"/>
                  <a:pt x="1333500" y="662940"/>
                </a:cubicBezTo>
                <a:cubicBezTo>
                  <a:pt x="1337727" y="647442"/>
                  <a:pt x="1343660" y="632460"/>
                  <a:pt x="1348740" y="617220"/>
                </a:cubicBezTo>
                <a:lnTo>
                  <a:pt x="1356360" y="594360"/>
                </a:lnTo>
                <a:cubicBezTo>
                  <a:pt x="1364742" y="569215"/>
                  <a:pt x="1426885" y="532103"/>
                  <a:pt x="1447800" y="518160"/>
                </a:cubicBezTo>
                <a:lnTo>
                  <a:pt x="1470660" y="502920"/>
                </a:lnTo>
                <a:cubicBezTo>
                  <a:pt x="1478280" y="497840"/>
                  <a:pt x="1484832" y="490576"/>
                  <a:pt x="1493520" y="487680"/>
                </a:cubicBezTo>
                <a:lnTo>
                  <a:pt x="1539240" y="472440"/>
                </a:lnTo>
                <a:lnTo>
                  <a:pt x="1562100" y="464820"/>
                </a:lnTo>
                <a:cubicBezTo>
                  <a:pt x="1590040" y="467360"/>
                  <a:pt x="1618147" y="468472"/>
                  <a:pt x="1645920" y="472440"/>
                </a:cubicBezTo>
                <a:cubicBezTo>
                  <a:pt x="1653871" y="473576"/>
                  <a:pt x="1663100" y="474380"/>
                  <a:pt x="1668780" y="480060"/>
                </a:cubicBezTo>
                <a:cubicBezTo>
                  <a:pt x="1674460" y="485740"/>
                  <a:pt x="1672808" y="495736"/>
                  <a:pt x="1676400" y="502920"/>
                </a:cubicBezTo>
                <a:cubicBezTo>
                  <a:pt x="1690187" y="530494"/>
                  <a:pt x="1688134" y="524611"/>
                  <a:pt x="1714500" y="533400"/>
                </a:cubicBezTo>
                <a:cubicBezTo>
                  <a:pt x="1781286" y="600186"/>
                  <a:pt x="1696567" y="518456"/>
                  <a:pt x="1760220" y="571500"/>
                </a:cubicBezTo>
                <a:cubicBezTo>
                  <a:pt x="1768499" y="578399"/>
                  <a:pt x="1773441" y="589541"/>
                  <a:pt x="1783080" y="594360"/>
                </a:cubicBezTo>
                <a:cubicBezTo>
                  <a:pt x="1794664" y="600152"/>
                  <a:pt x="1808480" y="599440"/>
                  <a:pt x="1821180" y="601980"/>
                </a:cubicBezTo>
                <a:cubicBezTo>
                  <a:pt x="1828800" y="607060"/>
                  <a:pt x="1835671" y="613501"/>
                  <a:pt x="1844040" y="617220"/>
                </a:cubicBezTo>
                <a:cubicBezTo>
                  <a:pt x="1858720" y="623744"/>
                  <a:pt x="1889760" y="632460"/>
                  <a:pt x="1889760" y="632460"/>
                </a:cubicBezTo>
                <a:cubicBezTo>
                  <a:pt x="1942958" y="685658"/>
                  <a:pt x="1884017" y="633533"/>
                  <a:pt x="1935480" y="662940"/>
                </a:cubicBezTo>
                <a:cubicBezTo>
                  <a:pt x="1946507" y="669241"/>
                  <a:pt x="1954858" y="679632"/>
                  <a:pt x="1965960" y="685800"/>
                </a:cubicBezTo>
                <a:cubicBezTo>
                  <a:pt x="1981865" y="694636"/>
                  <a:pt x="2034668" y="711243"/>
                  <a:pt x="2049780" y="716280"/>
                </a:cubicBezTo>
                <a:cubicBezTo>
                  <a:pt x="2138378" y="745813"/>
                  <a:pt x="2008802" y="719610"/>
                  <a:pt x="2125980" y="739140"/>
                </a:cubicBezTo>
                <a:cubicBezTo>
                  <a:pt x="2181860" y="736600"/>
                  <a:pt x="2237860" y="735981"/>
                  <a:pt x="2293620" y="731520"/>
                </a:cubicBezTo>
                <a:cubicBezTo>
                  <a:pt x="2301627" y="730879"/>
                  <a:pt x="2308757" y="726107"/>
                  <a:pt x="2316480" y="723900"/>
                </a:cubicBezTo>
                <a:cubicBezTo>
                  <a:pt x="2326550" y="721023"/>
                  <a:pt x="2336800" y="718820"/>
                  <a:pt x="2346960" y="716280"/>
                </a:cubicBezTo>
                <a:cubicBezTo>
                  <a:pt x="2354580" y="711200"/>
                  <a:pt x="2362975" y="707124"/>
                  <a:pt x="2369820" y="701040"/>
                </a:cubicBezTo>
                <a:cubicBezTo>
                  <a:pt x="2396700" y="677147"/>
                  <a:pt x="2414342" y="661227"/>
                  <a:pt x="2430780" y="632460"/>
                </a:cubicBezTo>
                <a:cubicBezTo>
                  <a:pt x="2436416" y="622597"/>
                  <a:pt x="2441801" y="612527"/>
                  <a:pt x="2446020" y="601980"/>
                </a:cubicBezTo>
                <a:cubicBezTo>
                  <a:pt x="2451986" y="587065"/>
                  <a:pt x="2456180" y="571500"/>
                  <a:pt x="2461260" y="556260"/>
                </a:cubicBezTo>
                <a:cubicBezTo>
                  <a:pt x="2464852" y="545484"/>
                  <a:pt x="2472512" y="536416"/>
                  <a:pt x="2476500" y="525780"/>
                </a:cubicBezTo>
                <a:cubicBezTo>
                  <a:pt x="2480177" y="515974"/>
                  <a:pt x="2479995" y="504926"/>
                  <a:pt x="2484120" y="495300"/>
                </a:cubicBezTo>
                <a:cubicBezTo>
                  <a:pt x="2487728" y="486882"/>
                  <a:pt x="2495838" y="480894"/>
                  <a:pt x="2499360" y="472440"/>
                </a:cubicBezTo>
                <a:cubicBezTo>
                  <a:pt x="2515717" y="433182"/>
                  <a:pt x="2520641" y="410175"/>
                  <a:pt x="2529840" y="373380"/>
                </a:cubicBezTo>
                <a:cubicBezTo>
                  <a:pt x="2532380" y="342900"/>
                  <a:pt x="2532432" y="312109"/>
                  <a:pt x="2537460" y="281940"/>
                </a:cubicBezTo>
                <a:cubicBezTo>
                  <a:pt x="2540101" y="266094"/>
                  <a:pt x="2547620" y="251460"/>
                  <a:pt x="2552700" y="236220"/>
                </a:cubicBezTo>
                <a:cubicBezTo>
                  <a:pt x="2563216" y="204672"/>
                  <a:pt x="2555865" y="220043"/>
                  <a:pt x="2575560" y="190500"/>
                </a:cubicBezTo>
                <a:cubicBezTo>
                  <a:pt x="2591676" y="126035"/>
                  <a:pt x="2569722" y="191638"/>
                  <a:pt x="2606040" y="137160"/>
                </a:cubicBezTo>
                <a:cubicBezTo>
                  <a:pt x="2621816" y="113495"/>
                  <a:pt x="2603207" y="111995"/>
                  <a:pt x="2628900" y="91440"/>
                </a:cubicBezTo>
                <a:cubicBezTo>
                  <a:pt x="2635172" y="86422"/>
                  <a:pt x="2644140" y="86360"/>
                  <a:pt x="2651760" y="83820"/>
                </a:cubicBezTo>
                <a:cubicBezTo>
                  <a:pt x="2687337" y="48243"/>
                  <a:pt x="2660349" y="72242"/>
                  <a:pt x="2697480" y="45720"/>
                </a:cubicBezTo>
                <a:cubicBezTo>
                  <a:pt x="2705534" y="39967"/>
                  <a:pt x="2738848" y="13606"/>
                  <a:pt x="2750820" y="7620"/>
                </a:cubicBezTo>
                <a:cubicBezTo>
                  <a:pt x="2758004" y="4028"/>
                  <a:pt x="2766060" y="2540"/>
                  <a:pt x="2773680" y="0"/>
                </a:cubicBezTo>
                <a:cubicBezTo>
                  <a:pt x="2835157" y="2364"/>
                  <a:pt x="2948387" y="-111"/>
                  <a:pt x="3025140" y="15240"/>
                </a:cubicBezTo>
                <a:cubicBezTo>
                  <a:pt x="3033016" y="16815"/>
                  <a:pt x="3040380" y="20320"/>
                  <a:pt x="3048000" y="22860"/>
                </a:cubicBezTo>
                <a:cubicBezTo>
                  <a:pt x="3098733" y="73593"/>
                  <a:pt x="3050911" y="18955"/>
                  <a:pt x="3078480" y="68580"/>
                </a:cubicBezTo>
                <a:cubicBezTo>
                  <a:pt x="3122149" y="147185"/>
                  <a:pt x="3099338" y="85434"/>
                  <a:pt x="3116580" y="137160"/>
                </a:cubicBezTo>
                <a:cubicBezTo>
                  <a:pt x="3119120" y="175260"/>
                  <a:pt x="3119983" y="213509"/>
                  <a:pt x="3124200" y="251460"/>
                </a:cubicBezTo>
                <a:cubicBezTo>
                  <a:pt x="3125087" y="259443"/>
                  <a:pt x="3130383" y="266417"/>
                  <a:pt x="3131820" y="274320"/>
                </a:cubicBezTo>
                <a:cubicBezTo>
                  <a:pt x="3146048" y="352576"/>
                  <a:pt x="3125633" y="314570"/>
                  <a:pt x="3154680" y="358140"/>
                </a:cubicBezTo>
                <a:cubicBezTo>
                  <a:pt x="3157220" y="381000"/>
                  <a:pt x="3155027" y="404900"/>
                  <a:pt x="3162300" y="426720"/>
                </a:cubicBezTo>
                <a:cubicBezTo>
                  <a:pt x="3165708" y="436943"/>
                  <a:pt x="3176022" y="443869"/>
                  <a:pt x="3185160" y="449580"/>
                </a:cubicBezTo>
                <a:cubicBezTo>
                  <a:pt x="3207284" y="463407"/>
                  <a:pt x="3229667" y="465562"/>
                  <a:pt x="3253740" y="472440"/>
                </a:cubicBezTo>
                <a:cubicBezTo>
                  <a:pt x="3261463" y="474647"/>
                  <a:pt x="3268851" y="477947"/>
                  <a:pt x="3276600" y="480060"/>
                </a:cubicBezTo>
                <a:cubicBezTo>
                  <a:pt x="3296807" y="485571"/>
                  <a:pt x="3317421" y="489546"/>
                  <a:pt x="3337560" y="495300"/>
                </a:cubicBezTo>
                <a:cubicBezTo>
                  <a:pt x="3353006" y="499713"/>
                  <a:pt x="3383280" y="510540"/>
                  <a:pt x="3383280" y="510540"/>
                </a:cubicBezTo>
                <a:cubicBezTo>
                  <a:pt x="3420911" y="535627"/>
                  <a:pt x="3391510" y="520218"/>
                  <a:pt x="3444240" y="533400"/>
                </a:cubicBezTo>
                <a:cubicBezTo>
                  <a:pt x="3452032" y="535348"/>
                  <a:pt x="3459377" y="538813"/>
                  <a:pt x="3467100" y="541020"/>
                </a:cubicBezTo>
                <a:cubicBezTo>
                  <a:pt x="3477170" y="543897"/>
                  <a:pt x="3487510" y="545763"/>
                  <a:pt x="3497580" y="548640"/>
                </a:cubicBezTo>
                <a:cubicBezTo>
                  <a:pt x="3505303" y="550847"/>
                  <a:pt x="3512489" y="555124"/>
                  <a:pt x="3520440" y="556260"/>
                </a:cubicBezTo>
                <a:cubicBezTo>
                  <a:pt x="3548213" y="560228"/>
                  <a:pt x="3576320" y="561340"/>
                  <a:pt x="3604260" y="563880"/>
                </a:cubicBezTo>
                <a:cubicBezTo>
                  <a:pt x="3622040" y="574040"/>
                  <a:pt x="3638957" y="585886"/>
                  <a:pt x="3657600" y="594360"/>
                </a:cubicBezTo>
                <a:cubicBezTo>
                  <a:pt x="3667134" y="598694"/>
                  <a:pt x="3677811" y="599926"/>
                  <a:pt x="3688080" y="601980"/>
                </a:cubicBezTo>
                <a:cubicBezTo>
                  <a:pt x="3737978" y="611960"/>
                  <a:pt x="3722982" y="605420"/>
                  <a:pt x="3764280" y="617220"/>
                </a:cubicBezTo>
                <a:cubicBezTo>
                  <a:pt x="3772003" y="619427"/>
                  <a:pt x="3779391" y="622727"/>
                  <a:pt x="3787140" y="624840"/>
                </a:cubicBezTo>
                <a:cubicBezTo>
                  <a:pt x="3837688" y="638626"/>
                  <a:pt x="3841769" y="638814"/>
                  <a:pt x="3886200" y="647700"/>
                </a:cubicBezTo>
                <a:cubicBezTo>
                  <a:pt x="3896360" y="652780"/>
                  <a:pt x="3906239" y="658465"/>
                  <a:pt x="3916680" y="662940"/>
                </a:cubicBezTo>
                <a:cubicBezTo>
                  <a:pt x="3924063" y="666104"/>
                  <a:pt x="3932356" y="666968"/>
                  <a:pt x="3939540" y="670560"/>
                </a:cubicBezTo>
                <a:cubicBezTo>
                  <a:pt x="3947731" y="674656"/>
                  <a:pt x="3953825" y="682584"/>
                  <a:pt x="3962400" y="685800"/>
                </a:cubicBezTo>
                <a:cubicBezTo>
                  <a:pt x="3974527" y="690348"/>
                  <a:pt x="3988005" y="690012"/>
                  <a:pt x="4000500" y="693420"/>
                </a:cubicBezTo>
                <a:cubicBezTo>
                  <a:pt x="4015998" y="697647"/>
                  <a:pt x="4046220" y="708660"/>
                  <a:pt x="4046220" y="708660"/>
                </a:cubicBezTo>
                <a:cubicBezTo>
                  <a:pt x="4074379" y="750899"/>
                  <a:pt x="4045349" y="717489"/>
                  <a:pt x="4084320" y="739140"/>
                </a:cubicBezTo>
                <a:cubicBezTo>
                  <a:pt x="4100331" y="748035"/>
                  <a:pt x="4114800" y="759460"/>
                  <a:pt x="4130040" y="769620"/>
                </a:cubicBezTo>
                <a:cubicBezTo>
                  <a:pt x="4137660" y="774700"/>
                  <a:pt x="4144212" y="781964"/>
                  <a:pt x="4152900" y="784860"/>
                </a:cubicBezTo>
                <a:lnTo>
                  <a:pt x="4175760" y="792480"/>
                </a:lnTo>
                <a:cubicBezTo>
                  <a:pt x="4226493" y="843213"/>
                  <a:pt x="4178671" y="788575"/>
                  <a:pt x="4206240" y="838200"/>
                </a:cubicBezTo>
                <a:cubicBezTo>
                  <a:pt x="4215135" y="854211"/>
                  <a:pt x="4230928" y="866544"/>
                  <a:pt x="4236720" y="883920"/>
                </a:cubicBezTo>
                <a:cubicBezTo>
                  <a:pt x="4247236" y="915468"/>
                  <a:pt x="4239885" y="900097"/>
                  <a:pt x="4259580" y="929640"/>
                </a:cubicBezTo>
                <a:cubicBezTo>
                  <a:pt x="4252104" y="1071679"/>
                  <a:pt x="4241712" y="1194602"/>
                  <a:pt x="4259580" y="1341120"/>
                </a:cubicBezTo>
                <a:cubicBezTo>
                  <a:pt x="4265286" y="1387908"/>
                  <a:pt x="4289777" y="1386769"/>
                  <a:pt x="4320540" y="1394460"/>
                </a:cubicBezTo>
                <a:cubicBezTo>
                  <a:pt x="4330700" y="1402080"/>
                  <a:pt x="4338699" y="1414240"/>
                  <a:pt x="4351020" y="1417320"/>
                </a:cubicBezTo>
                <a:cubicBezTo>
                  <a:pt x="4380692" y="1424738"/>
                  <a:pt x="4412143" y="1420898"/>
                  <a:pt x="4442460" y="1424940"/>
                </a:cubicBezTo>
                <a:cubicBezTo>
                  <a:pt x="4450422" y="1426002"/>
                  <a:pt x="4457700" y="1430020"/>
                  <a:pt x="4465320" y="1432560"/>
                </a:cubicBezTo>
                <a:cubicBezTo>
                  <a:pt x="4542220" y="1422947"/>
                  <a:pt x="4506853" y="1431416"/>
                  <a:pt x="4572000" y="1409700"/>
                </a:cubicBezTo>
                <a:lnTo>
                  <a:pt x="4594860" y="1402080"/>
                </a:lnTo>
                <a:cubicBezTo>
                  <a:pt x="4595176" y="1402119"/>
                  <a:pt x="4692942" y="1413499"/>
                  <a:pt x="4701540" y="1417320"/>
                </a:cubicBezTo>
                <a:cubicBezTo>
                  <a:pt x="4711388" y="1421697"/>
                  <a:pt x="4716121" y="1433281"/>
                  <a:pt x="4724400" y="1440180"/>
                </a:cubicBezTo>
                <a:cubicBezTo>
                  <a:pt x="4731435" y="1446043"/>
                  <a:pt x="4739640" y="1450340"/>
                  <a:pt x="4747260" y="1455420"/>
                </a:cubicBezTo>
                <a:cubicBezTo>
                  <a:pt x="4752340" y="1463040"/>
                  <a:pt x="4758404" y="1470089"/>
                  <a:pt x="4762500" y="1478280"/>
                </a:cubicBezTo>
                <a:cubicBezTo>
                  <a:pt x="4766092" y="1485464"/>
                  <a:pt x="4765665" y="1494457"/>
                  <a:pt x="4770120" y="1501140"/>
                </a:cubicBezTo>
                <a:cubicBezTo>
                  <a:pt x="4776098" y="1510106"/>
                  <a:pt x="4785360" y="1516380"/>
                  <a:pt x="4792980" y="1524000"/>
                </a:cubicBezTo>
                <a:cubicBezTo>
                  <a:pt x="4795520" y="1534160"/>
                  <a:pt x="4795404" y="1545387"/>
                  <a:pt x="4800600" y="1554480"/>
                </a:cubicBezTo>
                <a:cubicBezTo>
                  <a:pt x="4809626" y="1570276"/>
                  <a:pt x="4831753" y="1582869"/>
                  <a:pt x="4846320" y="1592580"/>
                </a:cubicBezTo>
                <a:cubicBezTo>
                  <a:pt x="4884581" y="1649971"/>
                  <a:pt x="4839657" y="1577032"/>
                  <a:pt x="4869180" y="1645920"/>
                </a:cubicBezTo>
                <a:cubicBezTo>
                  <a:pt x="4877137" y="1664485"/>
                  <a:pt x="4893548" y="1677908"/>
                  <a:pt x="4907280" y="1691640"/>
                </a:cubicBezTo>
                <a:cubicBezTo>
                  <a:pt x="4926117" y="1748152"/>
                  <a:pt x="4923812" y="1731717"/>
                  <a:pt x="4907280" y="1836420"/>
                </a:cubicBezTo>
                <a:cubicBezTo>
                  <a:pt x="4905069" y="1850425"/>
                  <a:pt x="4876151" y="1873775"/>
                  <a:pt x="4869180" y="1882140"/>
                </a:cubicBezTo>
                <a:cubicBezTo>
                  <a:pt x="4863317" y="1889175"/>
                  <a:pt x="4860416" y="1898524"/>
                  <a:pt x="4853940" y="1905000"/>
                </a:cubicBezTo>
                <a:cubicBezTo>
                  <a:pt x="4839168" y="1919772"/>
                  <a:pt x="4826813" y="1921662"/>
                  <a:pt x="4808220" y="1927860"/>
                </a:cubicBezTo>
                <a:cubicBezTo>
                  <a:pt x="4781626" y="1945589"/>
                  <a:pt x="4758923" y="1956407"/>
                  <a:pt x="4739640" y="1981200"/>
                </a:cubicBezTo>
                <a:cubicBezTo>
                  <a:pt x="4728395" y="1995658"/>
                  <a:pt x="4709160" y="2026920"/>
                  <a:pt x="4709160" y="2026920"/>
                </a:cubicBezTo>
                <a:cubicBezTo>
                  <a:pt x="4706620" y="2037080"/>
                  <a:pt x="4703812" y="2047177"/>
                  <a:pt x="4701540" y="2057400"/>
                </a:cubicBezTo>
                <a:cubicBezTo>
                  <a:pt x="4698730" y="2070043"/>
                  <a:pt x="4697328" y="2083005"/>
                  <a:pt x="4693920" y="2095500"/>
                </a:cubicBezTo>
                <a:cubicBezTo>
                  <a:pt x="4689693" y="2110998"/>
                  <a:pt x="4678680" y="2141220"/>
                  <a:pt x="4678680" y="2141220"/>
                </a:cubicBezTo>
                <a:cubicBezTo>
                  <a:pt x="4674004" y="2197326"/>
                  <a:pt x="4675356" y="2223096"/>
                  <a:pt x="4663440" y="2270760"/>
                </a:cubicBezTo>
                <a:cubicBezTo>
                  <a:pt x="4661492" y="2278552"/>
                  <a:pt x="4659805" y="2286646"/>
                  <a:pt x="4655820" y="2293620"/>
                </a:cubicBezTo>
                <a:cubicBezTo>
                  <a:pt x="4649519" y="2304647"/>
                  <a:pt x="4640342" y="2313766"/>
                  <a:pt x="4632960" y="2324100"/>
                </a:cubicBezTo>
                <a:cubicBezTo>
                  <a:pt x="4582218" y="2395139"/>
                  <a:pt x="4647846" y="2301878"/>
                  <a:pt x="4610100" y="2369820"/>
                </a:cubicBezTo>
                <a:cubicBezTo>
                  <a:pt x="4601205" y="2385831"/>
                  <a:pt x="4579620" y="2415540"/>
                  <a:pt x="4579620" y="2415540"/>
                </a:cubicBezTo>
                <a:cubicBezTo>
                  <a:pt x="4567773" y="2474774"/>
                  <a:pt x="4581158" y="2444482"/>
                  <a:pt x="4526280" y="2499360"/>
                </a:cubicBezTo>
                <a:cubicBezTo>
                  <a:pt x="4518248" y="2507392"/>
                  <a:pt x="4519072" y="2521808"/>
                  <a:pt x="4511040" y="2529840"/>
                </a:cubicBezTo>
                <a:cubicBezTo>
                  <a:pt x="4461093" y="2579787"/>
                  <a:pt x="4463008" y="2576331"/>
                  <a:pt x="4419600" y="2590800"/>
                </a:cubicBezTo>
                <a:lnTo>
                  <a:pt x="4351020" y="2636520"/>
                </a:lnTo>
                <a:cubicBezTo>
                  <a:pt x="4340453" y="2643565"/>
                  <a:pt x="4330874" y="2651998"/>
                  <a:pt x="4320540" y="2659380"/>
                </a:cubicBezTo>
                <a:cubicBezTo>
                  <a:pt x="4313088" y="2664703"/>
                  <a:pt x="4305300" y="2669540"/>
                  <a:pt x="4297680" y="2674620"/>
                </a:cubicBezTo>
                <a:cubicBezTo>
                  <a:pt x="4295140" y="2682240"/>
                  <a:pt x="4293652" y="2690296"/>
                  <a:pt x="4290060" y="2697480"/>
                </a:cubicBezTo>
                <a:cubicBezTo>
                  <a:pt x="4284489" y="2708622"/>
                  <a:pt x="4257137" y="2743917"/>
                  <a:pt x="4251960" y="2750820"/>
                </a:cubicBezTo>
                <a:cubicBezTo>
                  <a:pt x="4233824" y="2805228"/>
                  <a:pt x="4245631" y="2783174"/>
                  <a:pt x="4221480" y="2819400"/>
                </a:cubicBezTo>
                <a:cubicBezTo>
                  <a:pt x="4224020" y="2827020"/>
                  <a:pt x="4229100" y="2834228"/>
                  <a:pt x="4229100" y="2842260"/>
                </a:cubicBezTo>
                <a:cubicBezTo>
                  <a:pt x="4229100" y="2850292"/>
                  <a:pt x="4224644" y="2857737"/>
                  <a:pt x="4221480" y="2865120"/>
                </a:cubicBezTo>
                <a:cubicBezTo>
                  <a:pt x="4206011" y="2901213"/>
                  <a:pt x="4212574" y="2891378"/>
                  <a:pt x="4183380" y="2910840"/>
                </a:cubicBezTo>
                <a:cubicBezTo>
                  <a:pt x="4180840" y="2918460"/>
                  <a:pt x="4182443" y="2929245"/>
                  <a:pt x="4175760" y="2933700"/>
                </a:cubicBezTo>
                <a:cubicBezTo>
                  <a:pt x="4164984" y="2940884"/>
                  <a:pt x="4149787" y="2936772"/>
                  <a:pt x="4137660" y="2941320"/>
                </a:cubicBezTo>
                <a:cubicBezTo>
                  <a:pt x="4129085" y="2944536"/>
                  <a:pt x="4123218" y="2952952"/>
                  <a:pt x="4114800" y="2956560"/>
                </a:cubicBezTo>
                <a:cubicBezTo>
                  <a:pt x="4105174" y="2960685"/>
                  <a:pt x="4094480" y="2961640"/>
                  <a:pt x="4084320" y="2964180"/>
                </a:cubicBezTo>
                <a:cubicBezTo>
                  <a:pt x="4079240" y="2971800"/>
                  <a:pt x="4076231" y="2981319"/>
                  <a:pt x="4069080" y="2987040"/>
                </a:cubicBezTo>
                <a:cubicBezTo>
                  <a:pt x="4062808" y="2992058"/>
                  <a:pt x="4053404" y="2991068"/>
                  <a:pt x="4046220" y="2994660"/>
                </a:cubicBezTo>
                <a:cubicBezTo>
                  <a:pt x="4038029" y="2998756"/>
                  <a:pt x="4030980" y="3004820"/>
                  <a:pt x="4023360" y="3009900"/>
                </a:cubicBezTo>
                <a:cubicBezTo>
                  <a:pt x="4015740" y="3020060"/>
                  <a:pt x="4008765" y="3030737"/>
                  <a:pt x="4000500" y="3040380"/>
                </a:cubicBezTo>
                <a:cubicBezTo>
                  <a:pt x="3993487" y="3048562"/>
                  <a:pt x="3983618" y="3054274"/>
                  <a:pt x="3977640" y="3063240"/>
                </a:cubicBezTo>
                <a:cubicBezTo>
                  <a:pt x="3973185" y="3069923"/>
                  <a:pt x="3974005" y="3079126"/>
                  <a:pt x="3970020" y="3086100"/>
                </a:cubicBezTo>
                <a:cubicBezTo>
                  <a:pt x="3963719" y="3097127"/>
                  <a:pt x="3954780" y="3106420"/>
                  <a:pt x="3947160" y="3116580"/>
                </a:cubicBezTo>
                <a:cubicBezTo>
                  <a:pt x="3930781" y="3165717"/>
                  <a:pt x="3944681" y="3118696"/>
                  <a:pt x="3931920" y="3208020"/>
                </a:cubicBezTo>
                <a:cubicBezTo>
                  <a:pt x="3930088" y="3220841"/>
                  <a:pt x="3926429" y="3233345"/>
                  <a:pt x="3924300" y="3246120"/>
                </a:cubicBezTo>
                <a:cubicBezTo>
                  <a:pt x="3921347" y="3263836"/>
                  <a:pt x="3920202" y="3281848"/>
                  <a:pt x="3916680" y="3299460"/>
                </a:cubicBezTo>
                <a:cubicBezTo>
                  <a:pt x="3915105" y="3307336"/>
                  <a:pt x="3911173" y="3314571"/>
                  <a:pt x="3909060" y="3322320"/>
                </a:cubicBezTo>
                <a:cubicBezTo>
                  <a:pt x="3880356" y="3427569"/>
                  <a:pt x="3907782" y="3341394"/>
                  <a:pt x="3878580" y="3429000"/>
                </a:cubicBezTo>
                <a:lnTo>
                  <a:pt x="3863340" y="3474720"/>
                </a:lnTo>
                <a:cubicBezTo>
                  <a:pt x="3860444" y="3483408"/>
                  <a:pt x="3853180" y="3489960"/>
                  <a:pt x="3848100" y="3497580"/>
                </a:cubicBezTo>
                <a:cubicBezTo>
                  <a:pt x="3845560" y="3507740"/>
                  <a:pt x="3842752" y="3517837"/>
                  <a:pt x="3840480" y="3528060"/>
                </a:cubicBezTo>
                <a:cubicBezTo>
                  <a:pt x="3834265" y="3556028"/>
                  <a:pt x="3833204" y="3570092"/>
                  <a:pt x="3825240" y="3596640"/>
                </a:cubicBezTo>
                <a:cubicBezTo>
                  <a:pt x="3820624" y="3612027"/>
                  <a:pt x="3815080" y="3627120"/>
                  <a:pt x="3810000" y="3642360"/>
                </a:cubicBezTo>
                <a:cubicBezTo>
                  <a:pt x="3806688" y="3652295"/>
                  <a:pt x="3806057" y="3663034"/>
                  <a:pt x="3802380" y="3672840"/>
                </a:cubicBezTo>
                <a:cubicBezTo>
                  <a:pt x="3798392" y="3683476"/>
                  <a:pt x="3792220" y="3693160"/>
                  <a:pt x="3787140" y="3703320"/>
                </a:cubicBezTo>
                <a:cubicBezTo>
                  <a:pt x="3775143" y="3811296"/>
                  <a:pt x="3786565" y="3736388"/>
                  <a:pt x="3771900" y="3802380"/>
                </a:cubicBezTo>
                <a:cubicBezTo>
                  <a:pt x="3763662" y="3839451"/>
                  <a:pt x="3768660" y="3839568"/>
                  <a:pt x="3749040" y="3870960"/>
                </a:cubicBezTo>
                <a:cubicBezTo>
                  <a:pt x="3739576" y="3886102"/>
                  <a:pt x="3723125" y="3910739"/>
                  <a:pt x="3703320" y="3916680"/>
                </a:cubicBezTo>
                <a:cubicBezTo>
                  <a:pt x="3686117" y="3921841"/>
                  <a:pt x="3667760" y="3921760"/>
                  <a:pt x="3649980" y="3924300"/>
                </a:cubicBezTo>
                <a:cubicBezTo>
                  <a:pt x="3598334" y="3941515"/>
                  <a:pt x="3661339" y="3922028"/>
                  <a:pt x="3573780" y="3939540"/>
                </a:cubicBezTo>
                <a:cubicBezTo>
                  <a:pt x="3565904" y="3941115"/>
                  <a:pt x="3558643" y="3944953"/>
                  <a:pt x="3550920" y="3947160"/>
                </a:cubicBezTo>
                <a:cubicBezTo>
                  <a:pt x="3540850" y="3950037"/>
                  <a:pt x="3530510" y="3951903"/>
                  <a:pt x="3520440" y="3954780"/>
                </a:cubicBezTo>
                <a:cubicBezTo>
                  <a:pt x="3512717" y="3956987"/>
                  <a:pt x="3505303" y="3960193"/>
                  <a:pt x="3497580" y="3962400"/>
                </a:cubicBezTo>
                <a:cubicBezTo>
                  <a:pt x="3468235" y="3970784"/>
                  <a:pt x="3460427" y="3970906"/>
                  <a:pt x="3429000" y="3977640"/>
                </a:cubicBezTo>
                <a:cubicBezTo>
                  <a:pt x="3406102" y="3982547"/>
                  <a:pt x="3383138" y="3987200"/>
                  <a:pt x="3360420" y="3992880"/>
                </a:cubicBezTo>
                <a:cubicBezTo>
                  <a:pt x="3331471" y="4000117"/>
                  <a:pt x="3340338" y="4003369"/>
                  <a:pt x="3307080" y="4008120"/>
                </a:cubicBezTo>
                <a:cubicBezTo>
                  <a:pt x="3281810" y="4011730"/>
                  <a:pt x="3256280" y="4013200"/>
                  <a:pt x="3230880" y="4015740"/>
                </a:cubicBezTo>
                <a:cubicBezTo>
                  <a:pt x="3141719" y="4045460"/>
                  <a:pt x="3201200" y="4031871"/>
                  <a:pt x="3048000" y="4023360"/>
                </a:cubicBezTo>
                <a:cubicBezTo>
                  <a:pt x="3017893" y="4019059"/>
                  <a:pt x="2986273" y="4015548"/>
                  <a:pt x="2956560" y="4008120"/>
                </a:cubicBezTo>
                <a:cubicBezTo>
                  <a:pt x="2886255" y="3990544"/>
                  <a:pt x="2917564" y="3993493"/>
                  <a:pt x="2842260" y="3977640"/>
                </a:cubicBezTo>
                <a:cubicBezTo>
                  <a:pt x="2814471" y="3971790"/>
                  <a:pt x="2786083" y="3968904"/>
                  <a:pt x="2758440" y="3962400"/>
                </a:cubicBezTo>
                <a:cubicBezTo>
                  <a:pt x="2742803" y="3958721"/>
                  <a:pt x="2727960" y="3952240"/>
                  <a:pt x="2712720" y="3947160"/>
                </a:cubicBezTo>
                <a:cubicBezTo>
                  <a:pt x="2702785" y="3943848"/>
                  <a:pt x="2692400" y="3942080"/>
                  <a:pt x="2682240" y="3939540"/>
                </a:cubicBezTo>
                <a:cubicBezTo>
                  <a:pt x="2674620" y="3934460"/>
                  <a:pt x="2667571" y="3928396"/>
                  <a:pt x="2659380" y="3924300"/>
                </a:cubicBezTo>
                <a:cubicBezTo>
                  <a:pt x="2641962" y="3915591"/>
                  <a:pt x="2615810" y="3913407"/>
                  <a:pt x="2598420" y="3909060"/>
                </a:cubicBezTo>
                <a:cubicBezTo>
                  <a:pt x="2590628" y="3907112"/>
                  <a:pt x="2583309" y="3903553"/>
                  <a:pt x="2575560" y="3901440"/>
                </a:cubicBezTo>
                <a:cubicBezTo>
                  <a:pt x="2529537" y="3888888"/>
                  <a:pt x="2492947" y="3881388"/>
                  <a:pt x="2446020" y="3870960"/>
                </a:cubicBezTo>
                <a:cubicBezTo>
                  <a:pt x="2438400" y="3865880"/>
                  <a:pt x="2431529" y="3859439"/>
                  <a:pt x="2423160" y="3855720"/>
                </a:cubicBezTo>
                <a:cubicBezTo>
                  <a:pt x="2408480" y="3849196"/>
                  <a:pt x="2377440" y="3840480"/>
                  <a:pt x="2377440" y="3840480"/>
                </a:cubicBezTo>
                <a:cubicBezTo>
                  <a:pt x="2369820" y="3835400"/>
                  <a:pt x="2361615" y="3831103"/>
                  <a:pt x="2354580" y="3825240"/>
                </a:cubicBezTo>
                <a:cubicBezTo>
                  <a:pt x="2346301" y="3818341"/>
                  <a:pt x="2340686" y="3808358"/>
                  <a:pt x="2331720" y="3802380"/>
                </a:cubicBezTo>
                <a:cubicBezTo>
                  <a:pt x="2325037" y="3797925"/>
                  <a:pt x="2316480" y="3797300"/>
                  <a:pt x="2308860" y="3794760"/>
                </a:cubicBezTo>
                <a:cubicBezTo>
                  <a:pt x="2234539" y="3745213"/>
                  <a:pt x="2350036" y="3822821"/>
                  <a:pt x="2255520" y="3756660"/>
                </a:cubicBezTo>
                <a:cubicBezTo>
                  <a:pt x="2240515" y="3746156"/>
                  <a:pt x="2209800" y="3726180"/>
                  <a:pt x="2209800" y="3726180"/>
                </a:cubicBezTo>
                <a:cubicBezTo>
                  <a:pt x="2188132" y="3693678"/>
                  <a:pt x="2178139" y="3682784"/>
                  <a:pt x="2164080" y="3649980"/>
                </a:cubicBezTo>
                <a:cubicBezTo>
                  <a:pt x="2160916" y="3642597"/>
                  <a:pt x="2160445" y="3634094"/>
                  <a:pt x="2156460" y="3627120"/>
                </a:cubicBezTo>
                <a:cubicBezTo>
                  <a:pt x="2150159" y="3616093"/>
                  <a:pt x="2140982" y="3606974"/>
                  <a:pt x="2133600" y="3596640"/>
                </a:cubicBezTo>
                <a:cubicBezTo>
                  <a:pt x="2128277" y="3589188"/>
                  <a:pt x="2122904" y="3581731"/>
                  <a:pt x="2118360" y="3573780"/>
                </a:cubicBezTo>
                <a:cubicBezTo>
                  <a:pt x="2112724" y="3563917"/>
                  <a:pt x="2111152" y="3551332"/>
                  <a:pt x="2103120" y="3543300"/>
                </a:cubicBezTo>
                <a:cubicBezTo>
                  <a:pt x="2084202" y="3524382"/>
                  <a:pt x="2060092" y="3511588"/>
                  <a:pt x="2034540" y="3505200"/>
                </a:cubicBezTo>
                <a:cubicBezTo>
                  <a:pt x="2021975" y="3502059"/>
                  <a:pt x="2009060" y="3500492"/>
                  <a:pt x="1996440" y="3497580"/>
                </a:cubicBezTo>
                <a:cubicBezTo>
                  <a:pt x="1976031" y="3492870"/>
                  <a:pt x="1935480" y="3482340"/>
                  <a:pt x="1935480" y="3482340"/>
                </a:cubicBezTo>
                <a:cubicBezTo>
                  <a:pt x="1927860" y="3474720"/>
                  <a:pt x="1917967" y="3468836"/>
                  <a:pt x="1912620" y="3459480"/>
                </a:cubicBezTo>
                <a:cubicBezTo>
                  <a:pt x="1907424" y="3450387"/>
                  <a:pt x="1909125" y="3438626"/>
                  <a:pt x="1905000" y="3429000"/>
                </a:cubicBezTo>
                <a:cubicBezTo>
                  <a:pt x="1894840" y="3405293"/>
                  <a:pt x="1887220" y="3404447"/>
                  <a:pt x="1866900" y="3390900"/>
                </a:cubicBezTo>
                <a:cubicBezTo>
                  <a:pt x="1846319" y="3360029"/>
                  <a:pt x="1856624" y="3369991"/>
                  <a:pt x="1821180" y="3345180"/>
                </a:cubicBezTo>
                <a:cubicBezTo>
                  <a:pt x="1806175" y="3334676"/>
                  <a:pt x="1793229" y="3319142"/>
                  <a:pt x="1775460" y="3314700"/>
                </a:cubicBezTo>
                <a:lnTo>
                  <a:pt x="1744980" y="3307080"/>
                </a:lnTo>
                <a:cubicBezTo>
                  <a:pt x="1739900" y="3299460"/>
                  <a:pt x="1736216" y="3290696"/>
                  <a:pt x="1729740" y="3284220"/>
                </a:cubicBezTo>
                <a:cubicBezTo>
                  <a:pt x="1723264" y="3277744"/>
                  <a:pt x="1712743" y="3276015"/>
                  <a:pt x="1706880" y="3268980"/>
                </a:cubicBezTo>
                <a:cubicBezTo>
                  <a:pt x="1669900" y="3224604"/>
                  <a:pt x="1710120" y="3253696"/>
                  <a:pt x="1684020" y="3208020"/>
                </a:cubicBezTo>
                <a:cubicBezTo>
                  <a:pt x="1678673" y="3198664"/>
                  <a:pt x="1668059" y="3193439"/>
                  <a:pt x="1661160" y="3185160"/>
                </a:cubicBezTo>
                <a:cubicBezTo>
                  <a:pt x="1641502" y="3161571"/>
                  <a:pt x="1650560" y="3159083"/>
                  <a:pt x="1623060" y="3139440"/>
                </a:cubicBezTo>
                <a:cubicBezTo>
                  <a:pt x="1613817" y="3132838"/>
                  <a:pt x="1601823" y="3130802"/>
                  <a:pt x="1592580" y="3124200"/>
                </a:cubicBezTo>
                <a:cubicBezTo>
                  <a:pt x="1553258" y="3096113"/>
                  <a:pt x="1587173" y="3106257"/>
                  <a:pt x="1546860" y="3086100"/>
                </a:cubicBezTo>
                <a:cubicBezTo>
                  <a:pt x="1521328" y="3073334"/>
                  <a:pt x="1477149" y="3073274"/>
                  <a:pt x="1455420" y="3070860"/>
                </a:cubicBezTo>
                <a:lnTo>
                  <a:pt x="1386840" y="3048000"/>
                </a:lnTo>
                <a:cubicBezTo>
                  <a:pt x="1356048" y="3037736"/>
                  <a:pt x="1351477" y="3041819"/>
                  <a:pt x="1318260" y="3032760"/>
                </a:cubicBezTo>
                <a:cubicBezTo>
                  <a:pt x="1302762" y="3028533"/>
                  <a:pt x="1288549" y="3018854"/>
                  <a:pt x="1272540" y="3017520"/>
                </a:cubicBezTo>
                <a:cubicBezTo>
                  <a:pt x="1155661" y="3007780"/>
                  <a:pt x="1211534" y="3012943"/>
                  <a:pt x="1104900" y="3002280"/>
                </a:cubicBezTo>
                <a:cubicBezTo>
                  <a:pt x="1031198" y="2947003"/>
                  <a:pt x="1109740" y="3000890"/>
                  <a:pt x="1051560" y="2971800"/>
                </a:cubicBezTo>
                <a:cubicBezTo>
                  <a:pt x="1043369" y="2967704"/>
                  <a:pt x="1037535" y="2958970"/>
                  <a:pt x="1028700" y="2956560"/>
                </a:cubicBezTo>
                <a:cubicBezTo>
                  <a:pt x="1008943" y="2951172"/>
                  <a:pt x="987940" y="2952307"/>
                  <a:pt x="967740" y="2948940"/>
                </a:cubicBezTo>
                <a:cubicBezTo>
                  <a:pt x="957410" y="2947218"/>
                  <a:pt x="947420" y="2943860"/>
                  <a:pt x="937260" y="2941320"/>
                </a:cubicBezTo>
                <a:cubicBezTo>
                  <a:pt x="869489" y="2898963"/>
                  <a:pt x="899033" y="2910798"/>
                  <a:pt x="853440" y="2895600"/>
                </a:cubicBezTo>
                <a:cubicBezTo>
                  <a:pt x="845820" y="2890520"/>
                  <a:pt x="839155" y="2883576"/>
                  <a:pt x="830580" y="2880360"/>
                </a:cubicBezTo>
                <a:cubicBezTo>
                  <a:pt x="818453" y="2875812"/>
                  <a:pt x="805123" y="2875550"/>
                  <a:pt x="792480" y="2872740"/>
                </a:cubicBezTo>
                <a:cubicBezTo>
                  <a:pt x="782257" y="2870468"/>
                  <a:pt x="772223" y="2867392"/>
                  <a:pt x="762000" y="2865120"/>
                </a:cubicBezTo>
                <a:cubicBezTo>
                  <a:pt x="749357" y="2862310"/>
                  <a:pt x="736305" y="2861222"/>
                  <a:pt x="723900" y="2857500"/>
                </a:cubicBezTo>
                <a:cubicBezTo>
                  <a:pt x="710799" y="2853570"/>
                  <a:pt x="697808" y="2848810"/>
                  <a:pt x="685800" y="2842260"/>
                </a:cubicBezTo>
                <a:cubicBezTo>
                  <a:pt x="669720" y="2833489"/>
                  <a:pt x="657456" y="2817572"/>
                  <a:pt x="640080" y="2811780"/>
                </a:cubicBezTo>
                <a:lnTo>
                  <a:pt x="617220" y="2804160"/>
                </a:lnTo>
                <a:cubicBezTo>
                  <a:pt x="600368" y="2787308"/>
                  <a:pt x="592718" y="2776669"/>
                  <a:pt x="571500" y="2766060"/>
                </a:cubicBezTo>
                <a:cubicBezTo>
                  <a:pt x="564316" y="2762468"/>
                  <a:pt x="556260" y="2760980"/>
                  <a:pt x="548640" y="2758440"/>
                </a:cubicBezTo>
                <a:cubicBezTo>
                  <a:pt x="543560" y="2750820"/>
                  <a:pt x="539484" y="2742425"/>
                  <a:pt x="533400" y="2735580"/>
                </a:cubicBezTo>
                <a:cubicBezTo>
                  <a:pt x="519081" y="2719471"/>
                  <a:pt x="497319" y="2709137"/>
                  <a:pt x="487680" y="2689860"/>
                </a:cubicBezTo>
                <a:cubicBezTo>
                  <a:pt x="468344" y="2651189"/>
                  <a:pt x="481891" y="2665681"/>
                  <a:pt x="449580" y="2644140"/>
                </a:cubicBezTo>
                <a:cubicBezTo>
                  <a:pt x="436168" y="2603904"/>
                  <a:pt x="446415" y="2627963"/>
                  <a:pt x="411480" y="2575560"/>
                </a:cubicBezTo>
                <a:lnTo>
                  <a:pt x="396240" y="2552700"/>
                </a:lnTo>
                <a:cubicBezTo>
                  <a:pt x="391160" y="2545080"/>
                  <a:pt x="388620" y="2534920"/>
                  <a:pt x="381000" y="2529840"/>
                </a:cubicBezTo>
                <a:lnTo>
                  <a:pt x="358140" y="2514600"/>
                </a:lnTo>
                <a:cubicBezTo>
                  <a:pt x="353060" y="2506980"/>
                  <a:pt x="350051" y="2497461"/>
                  <a:pt x="342900" y="2491740"/>
                </a:cubicBezTo>
                <a:cubicBezTo>
                  <a:pt x="336628" y="2486722"/>
                  <a:pt x="327224" y="2487712"/>
                  <a:pt x="320040" y="2484120"/>
                </a:cubicBezTo>
                <a:cubicBezTo>
                  <a:pt x="311849" y="2480024"/>
                  <a:pt x="305371" y="2472976"/>
                  <a:pt x="297180" y="2468880"/>
                </a:cubicBezTo>
                <a:cubicBezTo>
                  <a:pt x="284946" y="2462763"/>
                  <a:pt x="271314" y="2459757"/>
                  <a:pt x="259080" y="2453640"/>
                </a:cubicBezTo>
                <a:cubicBezTo>
                  <a:pt x="250889" y="2449544"/>
                  <a:pt x="244589" y="2442119"/>
                  <a:pt x="236220" y="2438400"/>
                </a:cubicBezTo>
                <a:cubicBezTo>
                  <a:pt x="193256" y="2419305"/>
                  <a:pt x="184271" y="2423392"/>
                  <a:pt x="137160" y="2415540"/>
                </a:cubicBezTo>
                <a:cubicBezTo>
                  <a:pt x="124385" y="2413411"/>
                  <a:pt x="111760" y="2410460"/>
                  <a:pt x="99060" y="2407920"/>
                </a:cubicBezTo>
                <a:cubicBezTo>
                  <a:pt x="69860" y="2388453"/>
                  <a:pt x="60960" y="2414270"/>
                  <a:pt x="53340" y="2415540"/>
                </a:cubicBezTo>
                <a:close/>
              </a:path>
            </a:pathLst>
          </a:custGeom>
          <a:solidFill>
            <a:srgbClr val="FF00FF">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1" name="フリーフォーム 150"/>
          <p:cNvSpPr/>
          <p:nvPr/>
        </p:nvSpPr>
        <p:spPr>
          <a:xfrm>
            <a:off x="1470660" y="72868"/>
            <a:ext cx="3657600" cy="2822732"/>
          </a:xfrm>
          <a:custGeom>
            <a:avLst/>
            <a:gdLst>
              <a:gd name="connsiteX0" fmla="*/ 76200 w 3657600"/>
              <a:gd name="connsiteY0" fmla="*/ 300512 h 2822732"/>
              <a:gd name="connsiteX1" fmla="*/ 76200 w 3657600"/>
              <a:gd name="connsiteY1" fmla="*/ 300512 h 2822732"/>
              <a:gd name="connsiteX2" fmla="*/ 137160 w 3657600"/>
              <a:gd name="connsiteY2" fmla="*/ 277652 h 2822732"/>
              <a:gd name="connsiteX3" fmla="*/ 182880 w 3657600"/>
              <a:gd name="connsiteY3" fmla="*/ 262412 h 2822732"/>
              <a:gd name="connsiteX4" fmla="*/ 228600 w 3657600"/>
              <a:gd name="connsiteY4" fmla="*/ 231932 h 2822732"/>
              <a:gd name="connsiteX5" fmla="*/ 251460 w 3657600"/>
              <a:gd name="connsiteY5" fmla="*/ 216692 h 2822732"/>
              <a:gd name="connsiteX6" fmla="*/ 297180 w 3657600"/>
              <a:gd name="connsiteY6" fmla="*/ 170972 h 2822732"/>
              <a:gd name="connsiteX7" fmla="*/ 327660 w 3657600"/>
              <a:gd name="connsiteY7" fmla="*/ 140492 h 2822732"/>
              <a:gd name="connsiteX8" fmla="*/ 350520 w 3657600"/>
              <a:gd name="connsiteY8" fmla="*/ 132872 h 2822732"/>
              <a:gd name="connsiteX9" fmla="*/ 411480 w 3657600"/>
              <a:gd name="connsiteY9" fmla="*/ 125252 h 2822732"/>
              <a:gd name="connsiteX10" fmla="*/ 822960 w 3657600"/>
              <a:gd name="connsiteY10" fmla="*/ 110012 h 2822732"/>
              <a:gd name="connsiteX11" fmla="*/ 876300 w 3657600"/>
              <a:gd name="connsiteY11" fmla="*/ 94772 h 2822732"/>
              <a:gd name="connsiteX12" fmla="*/ 937260 w 3657600"/>
              <a:gd name="connsiteY12" fmla="*/ 71912 h 2822732"/>
              <a:gd name="connsiteX13" fmla="*/ 967740 w 3657600"/>
              <a:gd name="connsiteY13" fmla="*/ 64292 h 2822732"/>
              <a:gd name="connsiteX14" fmla="*/ 1043940 w 3657600"/>
              <a:gd name="connsiteY14" fmla="*/ 56672 h 2822732"/>
              <a:gd name="connsiteX15" fmla="*/ 1097280 w 3657600"/>
              <a:gd name="connsiteY15" fmla="*/ 49052 h 2822732"/>
              <a:gd name="connsiteX16" fmla="*/ 1638300 w 3657600"/>
              <a:gd name="connsiteY16" fmla="*/ 41432 h 2822732"/>
              <a:gd name="connsiteX17" fmla="*/ 1676400 w 3657600"/>
              <a:gd name="connsiteY17" fmla="*/ 33812 h 2822732"/>
              <a:gd name="connsiteX18" fmla="*/ 1706880 w 3657600"/>
              <a:gd name="connsiteY18" fmla="*/ 18572 h 2822732"/>
              <a:gd name="connsiteX19" fmla="*/ 1767840 w 3657600"/>
              <a:gd name="connsiteY19" fmla="*/ 10952 h 2822732"/>
              <a:gd name="connsiteX20" fmla="*/ 1897380 w 3657600"/>
              <a:gd name="connsiteY20" fmla="*/ 10952 h 2822732"/>
              <a:gd name="connsiteX21" fmla="*/ 2133600 w 3657600"/>
              <a:gd name="connsiteY21" fmla="*/ 33812 h 2822732"/>
              <a:gd name="connsiteX22" fmla="*/ 2255520 w 3657600"/>
              <a:gd name="connsiteY22" fmla="*/ 56672 h 2822732"/>
              <a:gd name="connsiteX23" fmla="*/ 2286000 w 3657600"/>
              <a:gd name="connsiteY23" fmla="*/ 71912 h 2822732"/>
              <a:gd name="connsiteX24" fmla="*/ 2339340 w 3657600"/>
              <a:gd name="connsiteY24" fmla="*/ 87152 h 2822732"/>
              <a:gd name="connsiteX25" fmla="*/ 2362200 w 3657600"/>
              <a:gd name="connsiteY25" fmla="*/ 110012 h 2822732"/>
              <a:gd name="connsiteX26" fmla="*/ 2385060 w 3657600"/>
              <a:gd name="connsiteY26" fmla="*/ 117632 h 2822732"/>
              <a:gd name="connsiteX27" fmla="*/ 2438400 w 3657600"/>
              <a:gd name="connsiteY27" fmla="*/ 170972 h 2822732"/>
              <a:gd name="connsiteX28" fmla="*/ 2468880 w 3657600"/>
              <a:gd name="connsiteY28" fmla="*/ 186212 h 2822732"/>
              <a:gd name="connsiteX29" fmla="*/ 2545080 w 3657600"/>
              <a:gd name="connsiteY29" fmla="*/ 277652 h 2822732"/>
              <a:gd name="connsiteX30" fmla="*/ 2567940 w 3657600"/>
              <a:gd name="connsiteY30" fmla="*/ 300512 h 2822732"/>
              <a:gd name="connsiteX31" fmla="*/ 2575560 w 3657600"/>
              <a:gd name="connsiteY31" fmla="*/ 407192 h 2822732"/>
              <a:gd name="connsiteX32" fmla="*/ 2590800 w 3657600"/>
              <a:gd name="connsiteY32" fmla="*/ 430052 h 2822732"/>
              <a:gd name="connsiteX33" fmla="*/ 2598420 w 3657600"/>
              <a:gd name="connsiteY33" fmla="*/ 460532 h 2822732"/>
              <a:gd name="connsiteX34" fmla="*/ 2651760 w 3657600"/>
              <a:gd name="connsiteY34" fmla="*/ 498632 h 2822732"/>
              <a:gd name="connsiteX35" fmla="*/ 2689860 w 3657600"/>
              <a:gd name="connsiteY35" fmla="*/ 544352 h 2822732"/>
              <a:gd name="connsiteX36" fmla="*/ 2720340 w 3657600"/>
              <a:gd name="connsiteY36" fmla="*/ 551972 h 2822732"/>
              <a:gd name="connsiteX37" fmla="*/ 2735580 w 3657600"/>
              <a:gd name="connsiteY37" fmla="*/ 574832 h 2822732"/>
              <a:gd name="connsiteX38" fmla="*/ 2796540 w 3657600"/>
              <a:gd name="connsiteY38" fmla="*/ 590072 h 2822732"/>
              <a:gd name="connsiteX39" fmla="*/ 2865120 w 3657600"/>
              <a:gd name="connsiteY39" fmla="*/ 628172 h 2822732"/>
              <a:gd name="connsiteX40" fmla="*/ 2895600 w 3657600"/>
              <a:gd name="connsiteY40" fmla="*/ 643412 h 2822732"/>
              <a:gd name="connsiteX41" fmla="*/ 3017520 w 3657600"/>
              <a:gd name="connsiteY41" fmla="*/ 666272 h 2822732"/>
              <a:gd name="connsiteX42" fmla="*/ 3078480 w 3657600"/>
              <a:gd name="connsiteY42" fmla="*/ 651032 h 2822732"/>
              <a:gd name="connsiteX43" fmla="*/ 3131820 w 3657600"/>
              <a:gd name="connsiteY43" fmla="*/ 628172 h 2822732"/>
              <a:gd name="connsiteX44" fmla="*/ 3169920 w 3657600"/>
              <a:gd name="connsiteY44" fmla="*/ 620552 h 2822732"/>
              <a:gd name="connsiteX45" fmla="*/ 3230880 w 3657600"/>
              <a:gd name="connsiteY45" fmla="*/ 597692 h 2822732"/>
              <a:gd name="connsiteX46" fmla="*/ 3284220 w 3657600"/>
              <a:gd name="connsiteY46" fmla="*/ 574832 h 2822732"/>
              <a:gd name="connsiteX47" fmla="*/ 3474720 w 3657600"/>
              <a:gd name="connsiteY47" fmla="*/ 582452 h 2822732"/>
              <a:gd name="connsiteX48" fmla="*/ 3520440 w 3657600"/>
              <a:gd name="connsiteY48" fmla="*/ 597692 h 2822732"/>
              <a:gd name="connsiteX49" fmla="*/ 3543300 w 3657600"/>
              <a:gd name="connsiteY49" fmla="*/ 605312 h 2822732"/>
              <a:gd name="connsiteX50" fmla="*/ 3566160 w 3657600"/>
              <a:gd name="connsiteY50" fmla="*/ 612932 h 2822732"/>
              <a:gd name="connsiteX51" fmla="*/ 3627120 w 3657600"/>
              <a:gd name="connsiteY51" fmla="*/ 689132 h 2822732"/>
              <a:gd name="connsiteX52" fmla="*/ 3634740 w 3657600"/>
              <a:gd name="connsiteY52" fmla="*/ 719612 h 2822732"/>
              <a:gd name="connsiteX53" fmla="*/ 3642360 w 3657600"/>
              <a:gd name="connsiteY53" fmla="*/ 795812 h 2822732"/>
              <a:gd name="connsiteX54" fmla="*/ 3657600 w 3657600"/>
              <a:gd name="connsiteY54" fmla="*/ 841532 h 2822732"/>
              <a:gd name="connsiteX55" fmla="*/ 3649980 w 3657600"/>
              <a:gd name="connsiteY55" fmla="*/ 887252 h 2822732"/>
              <a:gd name="connsiteX56" fmla="*/ 3634740 w 3657600"/>
              <a:gd name="connsiteY56" fmla="*/ 917732 h 2822732"/>
              <a:gd name="connsiteX57" fmla="*/ 3627120 w 3657600"/>
              <a:gd name="connsiteY57" fmla="*/ 948212 h 2822732"/>
              <a:gd name="connsiteX58" fmla="*/ 3634740 w 3657600"/>
              <a:gd name="connsiteY58" fmla="*/ 1001552 h 2822732"/>
              <a:gd name="connsiteX59" fmla="*/ 3642360 w 3657600"/>
              <a:gd name="connsiteY59" fmla="*/ 1032032 h 2822732"/>
              <a:gd name="connsiteX60" fmla="*/ 3619500 w 3657600"/>
              <a:gd name="connsiteY60" fmla="*/ 1047272 h 2822732"/>
              <a:gd name="connsiteX61" fmla="*/ 3589020 w 3657600"/>
              <a:gd name="connsiteY61" fmla="*/ 1062512 h 2822732"/>
              <a:gd name="connsiteX62" fmla="*/ 3566160 w 3657600"/>
              <a:gd name="connsiteY62" fmla="*/ 1077752 h 2822732"/>
              <a:gd name="connsiteX63" fmla="*/ 3535680 w 3657600"/>
              <a:gd name="connsiteY63" fmla="*/ 1085372 h 2822732"/>
              <a:gd name="connsiteX64" fmla="*/ 3512820 w 3657600"/>
              <a:gd name="connsiteY64" fmla="*/ 1100612 h 2822732"/>
              <a:gd name="connsiteX65" fmla="*/ 3489960 w 3657600"/>
              <a:gd name="connsiteY65" fmla="*/ 1108232 h 2822732"/>
              <a:gd name="connsiteX66" fmla="*/ 3459480 w 3657600"/>
              <a:gd name="connsiteY66" fmla="*/ 1131092 h 2822732"/>
              <a:gd name="connsiteX67" fmla="*/ 3436620 w 3657600"/>
              <a:gd name="connsiteY67" fmla="*/ 1146332 h 2822732"/>
              <a:gd name="connsiteX68" fmla="*/ 3413760 w 3657600"/>
              <a:gd name="connsiteY68" fmla="*/ 1169192 h 2822732"/>
              <a:gd name="connsiteX69" fmla="*/ 3383280 w 3657600"/>
              <a:gd name="connsiteY69" fmla="*/ 1192052 h 2822732"/>
              <a:gd name="connsiteX70" fmla="*/ 3368040 w 3657600"/>
              <a:gd name="connsiteY70" fmla="*/ 1214912 h 2822732"/>
              <a:gd name="connsiteX71" fmla="*/ 3345180 w 3657600"/>
              <a:gd name="connsiteY71" fmla="*/ 1291112 h 2822732"/>
              <a:gd name="connsiteX72" fmla="*/ 3337560 w 3657600"/>
              <a:gd name="connsiteY72" fmla="*/ 1435892 h 2822732"/>
              <a:gd name="connsiteX73" fmla="*/ 3322320 w 3657600"/>
              <a:gd name="connsiteY73" fmla="*/ 1481612 h 2822732"/>
              <a:gd name="connsiteX74" fmla="*/ 3314700 w 3657600"/>
              <a:gd name="connsiteY74" fmla="*/ 1504472 h 2822732"/>
              <a:gd name="connsiteX75" fmla="*/ 3307080 w 3657600"/>
              <a:gd name="connsiteY75" fmla="*/ 1557812 h 2822732"/>
              <a:gd name="connsiteX76" fmla="*/ 3291840 w 3657600"/>
              <a:gd name="connsiteY76" fmla="*/ 1580672 h 2822732"/>
              <a:gd name="connsiteX77" fmla="*/ 3284220 w 3657600"/>
              <a:gd name="connsiteY77" fmla="*/ 1603532 h 2822732"/>
              <a:gd name="connsiteX78" fmla="*/ 3268980 w 3657600"/>
              <a:gd name="connsiteY78" fmla="*/ 1626392 h 2822732"/>
              <a:gd name="connsiteX79" fmla="*/ 3253740 w 3657600"/>
              <a:gd name="connsiteY79" fmla="*/ 1687352 h 2822732"/>
              <a:gd name="connsiteX80" fmla="*/ 3230880 w 3657600"/>
              <a:gd name="connsiteY80" fmla="*/ 1733072 h 2822732"/>
              <a:gd name="connsiteX81" fmla="*/ 3192780 w 3657600"/>
              <a:gd name="connsiteY81" fmla="*/ 1794032 h 2822732"/>
              <a:gd name="connsiteX82" fmla="*/ 3108960 w 3657600"/>
              <a:gd name="connsiteY82" fmla="*/ 1816892 h 2822732"/>
              <a:gd name="connsiteX83" fmla="*/ 3086100 w 3657600"/>
              <a:gd name="connsiteY83" fmla="*/ 1832132 h 2822732"/>
              <a:gd name="connsiteX84" fmla="*/ 3048000 w 3657600"/>
              <a:gd name="connsiteY84" fmla="*/ 1839752 h 2822732"/>
              <a:gd name="connsiteX85" fmla="*/ 2987040 w 3657600"/>
              <a:gd name="connsiteY85" fmla="*/ 1854992 h 2822732"/>
              <a:gd name="connsiteX86" fmla="*/ 2941320 w 3657600"/>
              <a:gd name="connsiteY86" fmla="*/ 1885472 h 2822732"/>
              <a:gd name="connsiteX87" fmla="*/ 2887980 w 3657600"/>
              <a:gd name="connsiteY87" fmla="*/ 1915952 h 2822732"/>
              <a:gd name="connsiteX88" fmla="*/ 2842260 w 3657600"/>
              <a:gd name="connsiteY88" fmla="*/ 1931192 h 2822732"/>
              <a:gd name="connsiteX89" fmla="*/ 2819400 w 3657600"/>
              <a:gd name="connsiteY89" fmla="*/ 1946432 h 2822732"/>
              <a:gd name="connsiteX90" fmla="*/ 2796540 w 3657600"/>
              <a:gd name="connsiteY90" fmla="*/ 1954052 h 2822732"/>
              <a:gd name="connsiteX91" fmla="*/ 2750820 w 3657600"/>
              <a:gd name="connsiteY91" fmla="*/ 1984532 h 2822732"/>
              <a:gd name="connsiteX92" fmla="*/ 2727960 w 3657600"/>
              <a:gd name="connsiteY92" fmla="*/ 2007392 h 2822732"/>
              <a:gd name="connsiteX93" fmla="*/ 2705100 w 3657600"/>
              <a:gd name="connsiteY93" fmla="*/ 2022632 h 2822732"/>
              <a:gd name="connsiteX94" fmla="*/ 2674620 w 3657600"/>
              <a:gd name="connsiteY94" fmla="*/ 2045492 h 2822732"/>
              <a:gd name="connsiteX95" fmla="*/ 2659380 w 3657600"/>
              <a:gd name="connsiteY95" fmla="*/ 2091212 h 2822732"/>
              <a:gd name="connsiteX96" fmla="*/ 2644140 w 3657600"/>
              <a:gd name="connsiteY96" fmla="*/ 2121692 h 2822732"/>
              <a:gd name="connsiteX97" fmla="*/ 2636520 w 3657600"/>
              <a:gd name="connsiteY97" fmla="*/ 2152172 h 2822732"/>
              <a:gd name="connsiteX98" fmla="*/ 2621280 w 3657600"/>
              <a:gd name="connsiteY98" fmla="*/ 2296952 h 2822732"/>
              <a:gd name="connsiteX99" fmla="*/ 2606040 w 3657600"/>
              <a:gd name="connsiteY99" fmla="*/ 2327432 h 2822732"/>
              <a:gd name="connsiteX100" fmla="*/ 2583180 w 3657600"/>
              <a:gd name="connsiteY100" fmla="*/ 2396012 h 2822732"/>
              <a:gd name="connsiteX101" fmla="*/ 2552700 w 3657600"/>
              <a:gd name="connsiteY101" fmla="*/ 2464592 h 2822732"/>
              <a:gd name="connsiteX102" fmla="*/ 2545080 w 3657600"/>
              <a:gd name="connsiteY102" fmla="*/ 2495072 h 2822732"/>
              <a:gd name="connsiteX103" fmla="*/ 2529840 w 3657600"/>
              <a:gd name="connsiteY103" fmla="*/ 2563652 h 2822732"/>
              <a:gd name="connsiteX104" fmla="*/ 2484120 w 3657600"/>
              <a:gd name="connsiteY104" fmla="*/ 2609372 h 2822732"/>
              <a:gd name="connsiteX105" fmla="*/ 2430780 w 3657600"/>
              <a:gd name="connsiteY105" fmla="*/ 2647472 h 2822732"/>
              <a:gd name="connsiteX106" fmla="*/ 2407920 w 3657600"/>
              <a:gd name="connsiteY106" fmla="*/ 2662712 h 2822732"/>
              <a:gd name="connsiteX107" fmla="*/ 2362200 w 3657600"/>
              <a:gd name="connsiteY107" fmla="*/ 2670332 h 2822732"/>
              <a:gd name="connsiteX108" fmla="*/ 2255520 w 3657600"/>
              <a:gd name="connsiteY108" fmla="*/ 2685572 h 2822732"/>
              <a:gd name="connsiteX109" fmla="*/ 2202180 w 3657600"/>
              <a:gd name="connsiteY109" fmla="*/ 2693192 h 2822732"/>
              <a:gd name="connsiteX110" fmla="*/ 2141220 w 3657600"/>
              <a:gd name="connsiteY110" fmla="*/ 2670332 h 2822732"/>
              <a:gd name="connsiteX111" fmla="*/ 2125980 w 3657600"/>
              <a:gd name="connsiteY111" fmla="*/ 2647472 h 2822732"/>
              <a:gd name="connsiteX112" fmla="*/ 2095500 w 3657600"/>
              <a:gd name="connsiteY112" fmla="*/ 2632232 h 2822732"/>
              <a:gd name="connsiteX113" fmla="*/ 2019300 w 3657600"/>
              <a:gd name="connsiteY113" fmla="*/ 2609372 h 2822732"/>
              <a:gd name="connsiteX114" fmla="*/ 1996440 w 3657600"/>
              <a:gd name="connsiteY114" fmla="*/ 2594132 h 2822732"/>
              <a:gd name="connsiteX115" fmla="*/ 1805940 w 3657600"/>
              <a:gd name="connsiteY115" fmla="*/ 2601752 h 2822732"/>
              <a:gd name="connsiteX116" fmla="*/ 1760220 w 3657600"/>
              <a:gd name="connsiteY116" fmla="*/ 2632232 h 2822732"/>
              <a:gd name="connsiteX117" fmla="*/ 1752600 w 3657600"/>
              <a:gd name="connsiteY117" fmla="*/ 2655092 h 2822732"/>
              <a:gd name="connsiteX118" fmla="*/ 1722120 w 3657600"/>
              <a:gd name="connsiteY118" fmla="*/ 2662712 h 2822732"/>
              <a:gd name="connsiteX119" fmla="*/ 1699260 w 3657600"/>
              <a:gd name="connsiteY119" fmla="*/ 2670332 h 2822732"/>
              <a:gd name="connsiteX120" fmla="*/ 1630680 w 3657600"/>
              <a:gd name="connsiteY120" fmla="*/ 2708432 h 2822732"/>
              <a:gd name="connsiteX121" fmla="*/ 1615440 w 3657600"/>
              <a:gd name="connsiteY121" fmla="*/ 2731292 h 2822732"/>
              <a:gd name="connsiteX122" fmla="*/ 1607820 w 3657600"/>
              <a:gd name="connsiteY122" fmla="*/ 2754152 h 2822732"/>
              <a:gd name="connsiteX123" fmla="*/ 1584960 w 3657600"/>
              <a:gd name="connsiteY123" fmla="*/ 2761772 h 2822732"/>
              <a:gd name="connsiteX124" fmla="*/ 1508760 w 3657600"/>
              <a:gd name="connsiteY124" fmla="*/ 2784632 h 2822732"/>
              <a:gd name="connsiteX125" fmla="*/ 1440180 w 3657600"/>
              <a:gd name="connsiteY125" fmla="*/ 2807492 h 2822732"/>
              <a:gd name="connsiteX126" fmla="*/ 1409700 w 3657600"/>
              <a:gd name="connsiteY126" fmla="*/ 2815112 h 2822732"/>
              <a:gd name="connsiteX127" fmla="*/ 1272540 w 3657600"/>
              <a:gd name="connsiteY127" fmla="*/ 2822732 h 2822732"/>
              <a:gd name="connsiteX128" fmla="*/ 1059180 w 3657600"/>
              <a:gd name="connsiteY128" fmla="*/ 2815112 h 2822732"/>
              <a:gd name="connsiteX129" fmla="*/ 1028700 w 3657600"/>
              <a:gd name="connsiteY129" fmla="*/ 2807492 h 2822732"/>
              <a:gd name="connsiteX130" fmla="*/ 990600 w 3657600"/>
              <a:gd name="connsiteY130" fmla="*/ 2799872 h 2822732"/>
              <a:gd name="connsiteX131" fmla="*/ 830580 w 3657600"/>
              <a:gd name="connsiteY131" fmla="*/ 2777012 h 2822732"/>
              <a:gd name="connsiteX132" fmla="*/ 807720 w 3657600"/>
              <a:gd name="connsiteY132" fmla="*/ 2769392 h 2822732"/>
              <a:gd name="connsiteX133" fmla="*/ 746760 w 3657600"/>
              <a:gd name="connsiteY133" fmla="*/ 2716052 h 2822732"/>
              <a:gd name="connsiteX134" fmla="*/ 685800 w 3657600"/>
              <a:gd name="connsiteY134" fmla="*/ 2700812 h 2822732"/>
              <a:gd name="connsiteX135" fmla="*/ 647700 w 3657600"/>
              <a:gd name="connsiteY135" fmla="*/ 2662712 h 2822732"/>
              <a:gd name="connsiteX136" fmla="*/ 632460 w 3657600"/>
              <a:gd name="connsiteY136" fmla="*/ 2639852 h 2822732"/>
              <a:gd name="connsiteX137" fmla="*/ 586740 w 3657600"/>
              <a:gd name="connsiteY137" fmla="*/ 2609372 h 2822732"/>
              <a:gd name="connsiteX138" fmla="*/ 571500 w 3657600"/>
              <a:gd name="connsiteY138" fmla="*/ 2586512 h 2822732"/>
              <a:gd name="connsiteX139" fmla="*/ 510540 w 3657600"/>
              <a:gd name="connsiteY139" fmla="*/ 2563652 h 2822732"/>
              <a:gd name="connsiteX140" fmla="*/ 487680 w 3657600"/>
              <a:gd name="connsiteY140" fmla="*/ 2540792 h 2822732"/>
              <a:gd name="connsiteX141" fmla="*/ 480060 w 3657600"/>
              <a:gd name="connsiteY141" fmla="*/ 2517932 h 2822732"/>
              <a:gd name="connsiteX142" fmla="*/ 487680 w 3657600"/>
              <a:gd name="connsiteY142" fmla="*/ 2396012 h 2822732"/>
              <a:gd name="connsiteX143" fmla="*/ 502920 w 3657600"/>
              <a:gd name="connsiteY143" fmla="*/ 2365532 h 2822732"/>
              <a:gd name="connsiteX144" fmla="*/ 510540 w 3657600"/>
              <a:gd name="connsiteY144" fmla="*/ 2335052 h 2822732"/>
              <a:gd name="connsiteX145" fmla="*/ 548640 w 3657600"/>
              <a:gd name="connsiteY145" fmla="*/ 2289332 h 2822732"/>
              <a:gd name="connsiteX146" fmla="*/ 563880 w 3657600"/>
              <a:gd name="connsiteY146" fmla="*/ 2213132 h 2822732"/>
              <a:gd name="connsiteX147" fmla="*/ 586740 w 3657600"/>
              <a:gd name="connsiteY147" fmla="*/ 2167412 h 2822732"/>
              <a:gd name="connsiteX148" fmla="*/ 609600 w 3657600"/>
              <a:gd name="connsiteY148" fmla="*/ 2091212 h 2822732"/>
              <a:gd name="connsiteX149" fmla="*/ 601980 w 3657600"/>
              <a:gd name="connsiteY149" fmla="*/ 1931192 h 2822732"/>
              <a:gd name="connsiteX150" fmla="*/ 594360 w 3657600"/>
              <a:gd name="connsiteY150" fmla="*/ 1893092 h 2822732"/>
              <a:gd name="connsiteX151" fmla="*/ 571500 w 3657600"/>
              <a:gd name="connsiteY151" fmla="*/ 1885472 h 2822732"/>
              <a:gd name="connsiteX152" fmla="*/ 525780 w 3657600"/>
              <a:gd name="connsiteY152" fmla="*/ 1854992 h 2822732"/>
              <a:gd name="connsiteX153" fmla="*/ 464820 w 3657600"/>
              <a:gd name="connsiteY153" fmla="*/ 1824512 h 2822732"/>
              <a:gd name="connsiteX154" fmla="*/ 411480 w 3657600"/>
              <a:gd name="connsiteY154" fmla="*/ 1786412 h 2822732"/>
              <a:gd name="connsiteX155" fmla="*/ 365760 w 3657600"/>
              <a:gd name="connsiteY155" fmla="*/ 1748312 h 2822732"/>
              <a:gd name="connsiteX156" fmla="*/ 335280 w 3657600"/>
              <a:gd name="connsiteY156" fmla="*/ 1710212 h 2822732"/>
              <a:gd name="connsiteX157" fmla="*/ 327660 w 3657600"/>
              <a:gd name="connsiteY157" fmla="*/ 1687352 h 2822732"/>
              <a:gd name="connsiteX158" fmla="*/ 304800 w 3657600"/>
              <a:gd name="connsiteY158" fmla="*/ 1664492 h 2822732"/>
              <a:gd name="connsiteX159" fmla="*/ 297180 w 3657600"/>
              <a:gd name="connsiteY159" fmla="*/ 1641632 h 2822732"/>
              <a:gd name="connsiteX160" fmla="*/ 274320 w 3657600"/>
              <a:gd name="connsiteY160" fmla="*/ 1618772 h 2822732"/>
              <a:gd name="connsiteX161" fmla="*/ 243840 w 3657600"/>
              <a:gd name="connsiteY161" fmla="*/ 1557812 h 2822732"/>
              <a:gd name="connsiteX162" fmla="*/ 213360 w 3657600"/>
              <a:gd name="connsiteY162" fmla="*/ 1504472 h 2822732"/>
              <a:gd name="connsiteX163" fmla="*/ 205740 w 3657600"/>
              <a:gd name="connsiteY163" fmla="*/ 1481612 h 2822732"/>
              <a:gd name="connsiteX164" fmla="*/ 190500 w 3657600"/>
              <a:gd name="connsiteY164" fmla="*/ 1458752 h 2822732"/>
              <a:gd name="connsiteX165" fmla="*/ 182880 w 3657600"/>
              <a:gd name="connsiteY165" fmla="*/ 1435892 h 2822732"/>
              <a:gd name="connsiteX166" fmla="*/ 167640 w 3657600"/>
              <a:gd name="connsiteY166" fmla="*/ 1405412 h 2822732"/>
              <a:gd name="connsiteX167" fmla="*/ 160020 w 3657600"/>
              <a:gd name="connsiteY167" fmla="*/ 1382552 h 2822732"/>
              <a:gd name="connsiteX168" fmla="*/ 129540 w 3657600"/>
              <a:gd name="connsiteY168" fmla="*/ 1336832 h 2822732"/>
              <a:gd name="connsiteX169" fmla="*/ 121920 w 3657600"/>
              <a:gd name="connsiteY169" fmla="*/ 1313972 h 2822732"/>
              <a:gd name="connsiteX170" fmla="*/ 91440 w 3657600"/>
              <a:gd name="connsiteY170" fmla="*/ 1260632 h 2822732"/>
              <a:gd name="connsiteX171" fmla="*/ 83820 w 3657600"/>
              <a:gd name="connsiteY171" fmla="*/ 1237772 h 2822732"/>
              <a:gd name="connsiteX172" fmla="*/ 60960 w 3657600"/>
              <a:gd name="connsiteY172" fmla="*/ 1214912 h 2822732"/>
              <a:gd name="connsiteX173" fmla="*/ 45720 w 3657600"/>
              <a:gd name="connsiteY173" fmla="*/ 1192052 h 2822732"/>
              <a:gd name="connsiteX174" fmla="*/ 22860 w 3657600"/>
              <a:gd name="connsiteY174" fmla="*/ 1161572 h 2822732"/>
              <a:gd name="connsiteX175" fmla="*/ 0 w 3657600"/>
              <a:gd name="connsiteY175" fmla="*/ 1085372 h 2822732"/>
              <a:gd name="connsiteX176" fmla="*/ 7620 w 3657600"/>
              <a:gd name="connsiteY176" fmla="*/ 521492 h 2822732"/>
              <a:gd name="connsiteX177" fmla="*/ 15240 w 3657600"/>
              <a:gd name="connsiteY177" fmla="*/ 498632 h 2822732"/>
              <a:gd name="connsiteX178" fmla="*/ 30480 w 3657600"/>
              <a:gd name="connsiteY178" fmla="*/ 430052 h 2822732"/>
              <a:gd name="connsiteX179" fmla="*/ 45720 w 3657600"/>
              <a:gd name="connsiteY179" fmla="*/ 399572 h 2822732"/>
              <a:gd name="connsiteX180" fmla="*/ 60960 w 3657600"/>
              <a:gd name="connsiteY180" fmla="*/ 323372 h 2822732"/>
              <a:gd name="connsiteX181" fmla="*/ 76200 w 3657600"/>
              <a:gd name="connsiteY181" fmla="*/ 300512 h 282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3657600" h="2822732">
                <a:moveTo>
                  <a:pt x="76200" y="300512"/>
                </a:moveTo>
                <a:lnTo>
                  <a:pt x="76200" y="300512"/>
                </a:lnTo>
                <a:lnTo>
                  <a:pt x="137160" y="277652"/>
                </a:lnTo>
                <a:cubicBezTo>
                  <a:pt x="152288" y="272249"/>
                  <a:pt x="168512" y="269596"/>
                  <a:pt x="182880" y="262412"/>
                </a:cubicBezTo>
                <a:cubicBezTo>
                  <a:pt x="199263" y="254221"/>
                  <a:pt x="213360" y="242092"/>
                  <a:pt x="228600" y="231932"/>
                </a:cubicBezTo>
                <a:lnTo>
                  <a:pt x="251460" y="216692"/>
                </a:lnTo>
                <a:cubicBezTo>
                  <a:pt x="298357" y="154163"/>
                  <a:pt x="250382" y="211084"/>
                  <a:pt x="297180" y="170972"/>
                </a:cubicBezTo>
                <a:cubicBezTo>
                  <a:pt x="308089" y="161621"/>
                  <a:pt x="315968" y="148843"/>
                  <a:pt x="327660" y="140492"/>
                </a:cubicBezTo>
                <a:cubicBezTo>
                  <a:pt x="334196" y="135823"/>
                  <a:pt x="342617" y="134309"/>
                  <a:pt x="350520" y="132872"/>
                </a:cubicBezTo>
                <a:cubicBezTo>
                  <a:pt x="370668" y="129209"/>
                  <a:pt x="391026" y="126242"/>
                  <a:pt x="411480" y="125252"/>
                </a:cubicBezTo>
                <a:cubicBezTo>
                  <a:pt x="548574" y="118618"/>
                  <a:pt x="685800" y="115092"/>
                  <a:pt x="822960" y="110012"/>
                </a:cubicBezTo>
                <a:cubicBezTo>
                  <a:pt x="846979" y="104007"/>
                  <a:pt x="854436" y="102971"/>
                  <a:pt x="876300" y="94772"/>
                </a:cubicBezTo>
                <a:cubicBezTo>
                  <a:pt x="902066" y="85110"/>
                  <a:pt x="913046" y="78830"/>
                  <a:pt x="937260" y="71912"/>
                </a:cubicBezTo>
                <a:cubicBezTo>
                  <a:pt x="947330" y="69035"/>
                  <a:pt x="957373" y="65773"/>
                  <a:pt x="967740" y="64292"/>
                </a:cubicBezTo>
                <a:cubicBezTo>
                  <a:pt x="993010" y="60682"/>
                  <a:pt x="1018588" y="59655"/>
                  <a:pt x="1043940" y="56672"/>
                </a:cubicBezTo>
                <a:cubicBezTo>
                  <a:pt x="1061777" y="54573"/>
                  <a:pt x="1079325" y="49512"/>
                  <a:pt x="1097280" y="49052"/>
                </a:cubicBezTo>
                <a:cubicBezTo>
                  <a:pt x="1277579" y="44429"/>
                  <a:pt x="1457960" y="43972"/>
                  <a:pt x="1638300" y="41432"/>
                </a:cubicBezTo>
                <a:cubicBezTo>
                  <a:pt x="1651000" y="38892"/>
                  <a:pt x="1664113" y="37908"/>
                  <a:pt x="1676400" y="33812"/>
                </a:cubicBezTo>
                <a:cubicBezTo>
                  <a:pt x="1687176" y="30220"/>
                  <a:pt x="1695860" y="21327"/>
                  <a:pt x="1706880" y="18572"/>
                </a:cubicBezTo>
                <a:cubicBezTo>
                  <a:pt x="1726747" y="13605"/>
                  <a:pt x="1747520" y="13492"/>
                  <a:pt x="1767840" y="10952"/>
                </a:cubicBezTo>
                <a:cubicBezTo>
                  <a:pt x="1823171" y="-7492"/>
                  <a:pt x="1788683" y="762"/>
                  <a:pt x="1897380" y="10952"/>
                </a:cubicBezTo>
                <a:cubicBezTo>
                  <a:pt x="2242929" y="43347"/>
                  <a:pt x="1862346" y="12946"/>
                  <a:pt x="2133600" y="33812"/>
                </a:cubicBezTo>
                <a:cubicBezTo>
                  <a:pt x="2190091" y="71473"/>
                  <a:pt x="2125358" y="33702"/>
                  <a:pt x="2255520" y="56672"/>
                </a:cubicBezTo>
                <a:cubicBezTo>
                  <a:pt x="2266706" y="58646"/>
                  <a:pt x="2275559" y="67437"/>
                  <a:pt x="2286000" y="71912"/>
                </a:cubicBezTo>
                <a:cubicBezTo>
                  <a:pt x="2301304" y="78471"/>
                  <a:pt x="2323873" y="83285"/>
                  <a:pt x="2339340" y="87152"/>
                </a:cubicBezTo>
                <a:cubicBezTo>
                  <a:pt x="2346960" y="94772"/>
                  <a:pt x="2353234" y="104034"/>
                  <a:pt x="2362200" y="110012"/>
                </a:cubicBezTo>
                <a:cubicBezTo>
                  <a:pt x="2368883" y="114467"/>
                  <a:pt x="2378788" y="112614"/>
                  <a:pt x="2385060" y="117632"/>
                </a:cubicBezTo>
                <a:cubicBezTo>
                  <a:pt x="2404695" y="133340"/>
                  <a:pt x="2420620" y="153192"/>
                  <a:pt x="2438400" y="170972"/>
                </a:cubicBezTo>
                <a:cubicBezTo>
                  <a:pt x="2446432" y="179004"/>
                  <a:pt x="2460010" y="179116"/>
                  <a:pt x="2468880" y="186212"/>
                </a:cubicBezTo>
                <a:cubicBezTo>
                  <a:pt x="2510788" y="219739"/>
                  <a:pt x="2516891" y="235368"/>
                  <a:pt x="2545080" y="277652"/>
                </a:cubicBezTo>
                <a:cubicBezTo>
                  <a:pt x="2551058" y="286618"/>
                  <a:pt x="2560320" y="292892"/>
                  <a:pt x="2567940" y="300512"/>
                </a:cubicBezTo>
                <a:cubicBezTo>
                  <a:pt x="2570480" y="336072"/>
                  <a:pt x="2569364" y="372084"/>
                  <a:pt x="2575560" y="407192"/>
                </a:cubicBezTo>
                <a:cubicBezTo>
                  <a:pt x="2577152" y="416211"/>
                  <a:pt x="2587192" y="421634"/>
                  <a:pt x="2590800" y="430052"/>
                </a:cubicBezTo>
                <a:cubicBezTo>
                  <a:pt x="2594925" y="439678"/>
                  <a:pt x="2592333" y="452010"/>
                  <a:pt x="2598420" y="460532"/>
                </a:cubicBezTo>
                <a:cubicBezTo>
                  <a:pt x="2602716" y="466547"/>
                  <a:pt x="2642498" y="492457"/>
                  <a:pt x="2651760" y="498632"/>
                </a:cubicBezTo>
                <a:cubicBezTo>
                  <a:pt x="2661471" y="513199"/>
                  <a:pt x="2674064" y="535326"/>
                  <a:pt x="2689860" y="544352"/>
                </a:cubicBezTo>
                <a:cubicBezTo>
                  <a:pt x="2698953" y="549548"/>
                  <a:pt x="2710180" y="549432"/>
                  <a:pt x="2720340" y="551972"/>
                </a:cubicBezTo>
                <a:cubicBezTo>
                  <a:pt x="2725420" y="559592"/>
                  <a:pt x="2728429" y="569111"/>
                  <a:pt x="2735580" y="574832"/>
                </a:cubicBezTo>
                <a:cubicBezTo>
                  <a:pt x="2743390" y="581080"/>
                  <a:pt x="2794643" y="589693"/>
                  <a:pt x="2796540" y="590072"/>
                </a:cubicBezTo>
                <a:cubicBezTo>
                  <a:pt x="2843269" y="636801"/>
                  <a:pt x="2790529" y="590876"/>
                  <a:pt x="2865120" y="628172"/>
                </a:cubicBezTo>
                <a:cubicBezTo>
                  <a:pt x="2875280" y="633252"/>
                  <a:pt x="2884580" y="640657"/>
                  <a:pt x="2895600" y="643412"/>
                </a:cubicBezTo>
                <a:cubicBezTo>
                  <a:pt x="2935714" y="653440"/>
                  <a:pt x="3017520" y="666272"/>
                  <a:pt x="3017520" y="666272"/>
                </a:cubicBezTo>
                <a:cubicBezTo>
                  <a:pt x="3039883" y="661799"/>
                  <a:pt x="3057978" y="659819"/>
                  <a:pt x="3078480" y="651032"/>
                </a:cubicBezTo>
                <a:cubicBezTo>
                  <a:pt x="3109011" y="637947"/>
                  <a:pt x="3103228" y="635320"/>
                  <a:pt x="3131820" y="628172"/>
                </a:cubicBezTo>
                <a:cubicBezTo>
                  <a:pt x="3144385" y="625031"/>
                  <a:pt x="3157220" y="623092"/>
                  <a:pt x="3169920" y="620552"/>
                </a:cubicBezTo>
                <a:cubicBezTo>
                  <a:pt x="3207551" y="595465"/>
                  <a:pt x="3178150" y="610874"/>
                  <a:pt x="3230880" y="597692"/>
                </a:cubicBezTo>
                <a:cubicBezTo>
                  <a:pt x="3253304" y="592086"/>
                  <a:pt x="3262412" y="585736"/>
                  <a:pt x="3284220" y="574832"/>
                </a:cubicBezTo>
                <a:cubicBezTo>
                  <a:pt x="3347720" y="577372"/>
                  <a:pt x="3411465" y="576331"/>
                  <a:pt x="3474720" y="582452"/>
                </a:cubicBezTo>
                <a:cubicBezTo>
                  <a:pt x="3490710" y="583999"/>
                  <a:pt x="3505200" y="592612"/>
                  <a:pt x="3520440" y="597692"/>
                </a:cubicBezTo>
                <a:lnTo>
                  <a:pt x="3543300" y="605312"/>
                </a:lnTo>
                <a:lnTo>
                  <a:pt x="3566160" y="612932"/>
                </a:lnTo>
                <a:cubicBezTo>
                  <a:pt x="3601031" y="647803"/>
                  <a:pt x="3612193" y="649326"/>
                  <a:pt x="3627120" y="689132"/>
                </a:cubicBezTo>
                <a:cubicBezTo>
                  <a:pt x="3630797" y="698938"/>
                  <a:pt x="3632200" y="709452"/>
                  <a:pt x="3634740" y="719612"/>
                </a:cubicBezTo>
                <a:cubicBezTo>
                  <a:pt x="3637280" y="745012"/>
                  <a:pt x="3637656" y="770723"/>
                  <a:pt x="3642360" y="795812"/>
                </a:cubicBezTo>
                <a:cubicBezTo>
                  <a:pt x="3645320" y="811601"/>
                  <a:pt x="3657600" y="841532"/>
                  <a:pt x="3657600" y="841532"/>
                </a:cubicBezTo>
                <a:cubicBezTo>
                  <a:pt x="3655060" y="856772"/>
                  <a:pt x="3654420" y="872453"/>
                  <a:pt x="3649980" y="887252"/>
                </a:cubicBezTo>
                <a:cubicBezTo>
                  <a:pt x="3646716" y="898132"/>
                  <a:pt x="3638728" y="907096"/>
                  <a:pt x="3634740" y="917732"/>
                </a:cubicBezTo>
                <a:cubicBezTo>
                  <a:pt x="3631063" y="927538"/>
                  <a:pt x="3629660" y="938052"/>
                  <a:pt x="3627120" y="948212"/>
                </a:cubicBezTo>
                <a:cubicBezTo>
                  <a:pt x="3629660" y="965992"/>
                  <a:pt x="3631527" y="983881"/>
                  <a:pt x="3634740" y="1001552"/>
                </a:cubicBezTo>
                <a:cubicBezTo>
                  <a:pt x="3636613" y="1011856"/>
                  <a:pt x="3645672" y="1022097"/>
                  <a:pt x="3642360" y="1032032"/>
                </a:cubicBezTo>
                <a:cubicBezTo>
                  <a:pt x="3639464" y="1040720"/>
                  <a:pt x="3627451" y="1042728"/>
                  <a:pt x="3619500" y="1047272"/>
                </a:cubicBezTo>
                <a:cubicBezTo>
                  <a:pt x="3609637" y="1052908"/>
                  <a:pt x="3598883" y="1056876"/>
                  <a:pt x="3589020" y="1062512"/>
                </a:cubicBezTo>
                <a:cubicBezTo>
                  <a:pt x="3581069" y="1067056"/>
                  <a:pt x="3574578" y="1074144"/>
                  <a:pt x="3566160" y="1077752"/>
                </a:cubicBezTo>
                <a:cubicBezTo>
                  <a:pt x="3556534" y="1081877"/>
                  <a:pt x="3545840" y="1082832"/>
                  <a:pt x="3535680" y="1085372"/>
                </a:cubicBezTo>
                <a:cubicBezTo>
                  <a:pt x="3528060" y="1090452"/>
                  <a:pt x="3521011" y="1096516"/>
                  <a:pt x="3512820" y="1100612"/>
                </a:cubicBezTo>
                <a:cubicBezTo>
                  <a:pt x="3505636" y="1104204"/>
                  <a:pt x="3496934" y="1104247"/>
                  <a:pt x="3489960" y="1108232"/>
                </a:cubicBezTo>
                <a:cubicBezTo>
                  <a:pt x="3478933" y="1114533"/>
                  <a:pt x="3469814" y="1123710"/>
                  <a:pt x="3459480" y="1131092"/>
                </a:cubicBezTo>
                <a:cubicBezTo>
                  <a:pt x="3452028" y="1136415"/>
                  <a:pt x="3443655" y="1140469"/>
                  <a:pt x="3436620" y="1146332"/>
                </a:cubicBezTo>
                <a:cubicBezTo>
                  <a:pt x="3428341" y="1153231"/>
                  <a:pt x="3421942" y="1162179"/>
                  <a:pt x="3413760" y="1169192"/>
                </a:cubicBezTo>
                <a:cubicBezTo>
                  <a:pt x="3404117" y="1177457"/>
                  <a:pt x="3392260" y="1183072"/>
                  <a:pt x="3383280" y="1192052"/>
                </a:cubicBezTo>
                <a:cubicBezTo>
                  <a:pt x="3376804" y="1198528"/>
                  <a:pt x="3371759" y="1206543"/>
                  <a:pt x="3368040" y="1214912"/>
                </a:cubicBezTo>
                <a:cubicBezTo>
                  <a:pt x="3357439" y="1238764"/>
                  <a:pt x="3351513" y="1265780"/>
                  <a:pt x="3345180" y="1291112"/>
                </a:cubicBezTo>
                <a:cubicBezTo>
                  <a:pt x="3342640" y="1339372"/>
                  <a:pt x="3343318" y="1387909"/>
                  <a:pt x="3337560" y="1435892"/>
                </a:cubicBezTo>
                <a:cubicBezTo>
                  <a:pt x="3335646" y="1451842"/>
                  <a:pt x="3327400" y="1466372"/>
                  <a:pt x="3322320" y="1481612"/>
                </a:cubicBezTo>
                <a:lnTo>
                  <a:pt x="3314700" y="1504472"/>
                </a:lnTo>
                <a:cubicBezTo>
                  <a:pt x="3312160" y="1522252"/>
                  <a:pt x="3312241" y="1540609"/>
                  <a:pt x="3307080" y="1557812"/>
                </a:cubicBezTo>
                <a:cubicBezTo>
                  <a:pt x="3304448" y="1566584"/>
                  <a:pt x="3295936" y="1572481"/>
                  <a:pt x="3291840" y="1580672"/>
                </a:cubicBezTo>
                <a:cubicBezTo>
                  <a:pt x="3288248" y="1587856"/>
                  <a:pt x="3287812" y="1596348"/>
                  <a:pt x="3284220" y="1603532"/>
                </a:cubicBezTo>
                <a:cubicBezTo>
                  <a:pt x="3280124" y="1611723"/>
                  <a:pt x="3273076" y="1618201"/>
                  <a:pt x="3268980" y="1626392"/>
                </a:cubicBezTo>
                <a:cubicBezTo>
                  <a:pt x="3260271" y="1643810"/>
                  <a:pt x="3258087" y="1669962"/>
                  <a:pt x="3253740" y="1687352"/>
                </a:cubicBezTo>
                <a:cubicBezTo>
                  <a:pt x="3244163" y="1725658"/>
                  <a:pt x="3249504" y="1695823"/>
                  <a:pt x="3230880" y="1733072"/>
                </a:cubicBezTo>
                <a:cubicBezTo>
                  <a:pt x="3217682" y="1759467"/>
                  <a:pt x="3220550" y="1778604"/>
                  <a:pt x="3192780" y="1794032"/>
                </a:cubicBezTo>
                <a:cubicBezTo>
                  <a:pt x="3171027" y="1806117"/>
                  <a:pt x="3133583" y="1811967"/>
                  <a:pt x="3108960" y="1816892"/>
                </a:cubicBezTo>
                <a:cubicBezTo>
                  <a:pt x="3101340" y="1821972"/>
                  <a:pt x="3094675" y="1828916"/>
                  <a:pt x="3086100" y="1832132"/>
                </a:cubicBezTo>
                <a:cubicBezTo>
                  <a:pt x="3073973" y="1836680"/>
                  <a:pt x="3060620" y="1836840"/>
                  <a:pt x="3048000" y="1839752"/>
                </a:cubicBezTo>
                <a:cubicBezTo>
                  <a:pt x="3027591" y="1844462"/>
                  <a:pt x="3007360" y="1849912"/>
                  <a:pt x="2987040" y="1854992"/>
                </a:cubicBezTo>
                <a:lnTo>
                  <a:pt x="2941320" y="1885472"/>
                </a:lnTo>
                <a:cubicBezTo>
                  <a:pt x="2920700" y="1899219"/>
                  <a:pt x="2912150" y="1906284"/>
                  <a:pt x="2887980" y="1915952"/>
                </a:cubicBezTo>
                <a:cubicBezTo>
                  <a:pt x="2873065" y="1921918"/>
                  <a:pt x="2842260" y="1931192"/>
                  <a:pt x="2842260" y="1931192"/>
                </a:cubicBezTo>
                <a:cubicBezTo>
                  <a:pt x="2834640" y="1936272"/>
                  <a:pt x="2827591" y="1942336"/>
                  <a:pt x="2819400" y="1946432"/>
                </a:cubicBezTo>
                <a:cubicBezTo>
                  <a:pt x="2812216" y="1950024"/>
                  <a:pt x="2803223" y="1949597"/>
                  <a:pt x="2796540" y="1954052"/>
                </a:cubicBezTo>
                <a:cubicBezTo>
                  <a:pt x="2739461" y="1992105"/>
                  <a:pt x="2805175" y="1966414"/>
                  <a:pt x="2750820" y="1984532"/>
                </a:cubicBezTo>
                <a:cubicBezTo>
                  <a:pt x="2743200" y="1992152"/>
                  <a:pt x="2736239" y="2000493"/>
                  <a:pt x="2727960" y="2007392"/>
                </a:cubicBezTo>
                <a:cubicBezTo>
                  <a:pt x="2720925" y="2013255"/>
                  <a:pt x="2712552" y="2017309"/>
                  <a:pt x="2705100" y="2022632"/>
                </a:cubicBezTo>
                <a:cubicBezTo>
                  <a:pt x="2694766" y="2030014"/>
                  <a:pt x="2684780" y="2037872"/>
                  <a:pt x="2674620" y="2045492"/>
                </a:cubicBezTo>
                <a:lnTo>
                  <a:pt x="2659380" y="2091212"/>
                </a:lnTo>
                <a:cubicBezTo>
                  <a:pt x="2655788" y="2101988"/>
                  <a:pt x="2648128" y="2111056"/>
                  <a:pt x="2644140" y="2121692"/>
                </a:cubicBezTo>
                <a:cubicBezTo>
                  <a:pt x="2640463" y="2131498"/>
                  <a:pt x="2639060" y="2142012"/>
                  <a:pt x="2636520" y="2152172"/>
                </a:cubicBezTo>
                <a:cubicBezTo>
                  <a:pt x="2635290" y="2169392"/>
                  <a:pt x="2633235" y="2261087"/>
                  <a:pt x="2621280" y="2296952"/>
                </a:cubicBezTo>
                <a:cubicBezTo>
                  <a:pt x="2617688" y="2307728"/>
                  <a:pt x="2611120" y="2317272"/>
                  <a:pt x="2606040" y="2327432"/>
                </a:cubicBezTo>
                <a:cubicBezTo>
                  <a:pt x="2591396" y="2400651"/>
                  <a:pt x="2608419" y="2332916"/>
                  <a:pt x="2583180" y="2396012"/>
                </a:cubicBezTo>
                <a:cubicBezTo>
                  <a:pt x="2555976" y="2464022"/>
                  <a:pt x="2582020" y="2420611"/>
                  <a:pt x="2552700" y="2464592"/>
                </a:cubicBezTo>
                <a:cubicBezTo>
                  <a:pt x="2550160" y="2474752"/>
                  <a:pt x="2547134" y="2484803"/>
                  <a:pt x="2545080" y="2495072"/>
                </a:cubicBezTo>
                <a:cubicBezTo>
                  <a:pt x="2542641" y="2507269"/>
                  <a:pt x="2538966" y="2547681"/>
                  <a:pt x="2529840" y="2563652"/>
                </a:cubicBezTo>
                <a:cubicBezTo>
                  <a:pt x="2505946" y="2605467"/>
                  <a:pt x="2514331" y="2584196"/>
                  <a:pt x="2484120" y="2609372"/>
                </a:cubicBezTo>
                <a:cubicBezTo>
                  <a:pt x="2423189" y="2660148"/>
                  <a:pt x="2502562" y="2606454"/>
                  <a:pt x="2430780" y="2647472"/>
                </a:cubicBezTo>
                <a:cubicBezTo>
                  <a:pt x="2422829" y="2652016"/>
                  <a:pt x="2416608" y="2659816"/>
                  <a:pt x="2407920" y="2662712"/>
                </a:cubicBezTo>
                <a:cubicBezTo>
                  <a:pt x="2393263" y="2667598"/>
                  <a:pt x="2377479" y="2668040"/>
                  <a:pt x="2362200" y="2670332"/>
                </a:cubicBezTo>
                <a:lnTo>
                  <a:pt x="2255520" y="2685572"/>
                </a:lnTo>
                <a:lnTo>
                  <a:pt x="2202180" y="2693192"/>
                </a:lnTo>
                <a:cubicBezTo>
                  <a:pt x="2174920" y="2687740"/>
                  <a:pt x="2160841" y="2689953"/>
                  <a:pt x="2141220" y="2670332"/>
                </a:cubicBezTo>
                <a:cubicBezTo>
                  <a:pt x="2134744" y="2663856"/>
                  <a:pt x="2133015" y="2653335"/>
                  <a:pt x="2125980" y="2647472"/>
                </a:cubicBezTo>
                <a:cubicBezTo>
                  <a:pt x="2117254" y="2640200"/>
                  <a:pt x="2105363" y="2637868"/>
                  <a:pt x="2095500" y="2632232"/>
                </a:cubicBezTo>
                <a:cubicBezTo>
                  <a:pt x="2049295" y="2605829"/>
                  <a:pt x="2098182" y="2620641"/>
                  <a:pt x="2019300" y="2609372"/>
                </a:cubicBezTo>
                <a:cubicBezTo>
                  <a:pt x="2011680" y="2604292"/>
                  <a:pt x="2004631" y="2598228"/>
                  <a:pt x="1996440" y="2594132"/>
                </a:cubicBezTo>
                <a:cubicBezTo>
                  <a:pt x="1941811" y="2566817"/>
                  <a:pt x="1831655" y="2599414"/>
                  <a:pt x="1805940" y="2601752"/>
                </a:cubicBezTo>
                <a:cubicBezTo>
                  <a:pt x="1781973" y="2609741"/>
                  <a:pt x="1776528" y="2607769"/>
                  <a:pt x="1760220" y="2632232"/>
                </a:cubicBezTo>
                <a:cubicBezTo>
                  <a:pt x="1755765" y="2638915"/>
                  <a:pt x="1758872" y="2650074"/>
                  <a:pt x="1752600" y="2655092"/>
                </a:cubicBezTo>
                <a:cubicBezTo>
                  <a:pt x="1744422" y="2661634"/>
                  <a:pt x="1732190" y="2659835"/>
                  <a:pt x="1722120" y="2662712"/>
                </a:cubicBezTo>
                <a:cubicBezTo>
                  <a:pt x="1714397" y="2664919"/>
                  <a:pt x="1706880" y="2667792"/>
                  <a:pt x="1699260" y="2670332"/>
                </a:cubicBezTo>
                <a:cubicBezTo>
                  <a:pt x="1646857" y="2705267"/>
                  <a:pt x="1670916" y="2695020"/>
                  <a:pt x="1630680" y="2708432"/>
                </a:cubicBezTo>
                <a:cubicBezTo>
                  <a:pt x="1625600" y="2716052"/>
                  <a:pt x="1619536" y="2723101"/>
                  <a:pt x="1615440" y="2731292"/>
                </a:cubicBezTo>
                <a:cubicBezTo>
                  <a:pt x="1611848" y="2738476"/>
                  <a:pt x="1613500" y="2748472"/>
                  <a:pt x="1607820" y="2754152"/>
                </a:cubicBezTo>
                <a:cubicBezTo>
                  <a:pt x="1602140" y="2759832"/>
                  <a:pt x="1592580" y="2759232"/>
                  <a:pt x="1584960" y="2761772"/>
                </a:cubicBezTo>
                <a:cubicBezTo>
                  <a:pt x="1538973" y="2792430"/>
                  <a:pt x="1587213" y="2765019"/>
                  <a:pt x="1508760" y="2784632"/>
                </a:cubicBezTo>
                <a:cubicBezTo>
                  <a:pt x="1485383" y="2790476"/>
                  <a:pt x="1463557" y="2801648"/>
                  <a:pt x="1440180" y="2807492"/>
                </a:cubicBezTo>
                <a:cubicBezTo>
                  <a:pt x="1430020" y="2810032"/>
                  <a:pt x="1420130" y="2814164"/>
                  <a:pt x="1409700" y="2815112"/>
                </a:cubicBezTo>
                <a:cubicBezTo>
                  <a:pt x="1364098" y="2819258"/>
                  <a:pt x="1318260" y="2820192"/>
                  <a:pt x="1272540" y="2822732"/>
                </a:cubicBezTo>
                <a:cubicBezTo>
                  <a:pt x="1201420" y="2820192"/>
                  <a:pt x="1130207" y="2819551"/>
                  <a:pt x="1059180" y="2815112"/>
                </a:cubicBezTo>
                <a:cubicBezTo>
                  <a:pt x="1048728" y="2814459"/>
                  <a:pt x="1038923" y="2809764"/>
                  <a:pt x="1028700" y="2807492"/>
                </a:cubicBezTo>
                <a:cubicBezTo>
                  <a:pt x="1016057" y="2804682"/>
                  <a:pt x="1003421" y="2801704"/>
                  <a:pt x="990600" y="2799872"/>
                </a:cubicBezTo>
                <a:cubicBezTo>
                  <a:pt x="948859" y="2793909"/>
                  <a:pt x="879422" y="2789223"/>
                  <a:pt x="830580" y="2777012"/>
                </a:cubicBezTo>
                <a:cubicBezTo>
                  <a:pt x="822788" y="2775064"/>
                  <a:pt x="815340" y="2771932"/>
                  <a:pt x="807720" y="2769392"/>
                </a:cubicBezTo>
                <a:cubicBezTo>
                  <a:pt x="788247" y="2740182"/>
                  <a:pt x="788247" y="2733832"/>
                  <a:pt x="746760" y="2716052"/>
                </a:cubicBezTo>
                <a:cubicBezTo>
                  <a:pt x="727508" y="2707801"/>
                  <a:pt x="685800" y="2700812"/>
                  <a:pt x="685800" y="2700812"/>
                </a:cubicBezTo>
                <a:cubicBezTo>
                  <a:pt x="645160" y="2639852"/>
                  <a:pt x="698500" y="2713512"/>
                  <a:pt x="647700" y="2662712"/>
                </a:cubicBezTo>
                <a:cubicBezTo>
                  <a:pt x="641224" y="2656236"/>
                  <a:pt x="639352" y="2645883"/>
                  <a:pt x="632460" y="2639852"/>
                </a:cubicBezTo>
                <a:cubicBezTo>
                  <a:pt x="618676" y="2627791"/>
                  <a:pt x="586740" y="2609372"/>
                  <a:pt x="586740" y="2609372"/>
                </a:cubicBezTo>
                <a:cubicBezTo>
                  <a:pt x="581660" y="2601752"/>
                  <a:pt x="577976" y="2592988"/>
                  <a:pt x="571500" y="2586512"/>
                </a:cubicBezTo>
                <a:cubicBezTo>
                  <a:pt x="551879" y="2566891"/>
                  <a:pt x="537800" y="2569104"/>
                  <a:pt x="510540" y="2563652"/>
                </a:cubicBezTo>
                <a:cubicBezTo>
                  <a:pt x="502920" y="2556032"/>
                  <a:pt x="493658" y="2549758"/>
                  <a:pt x="487680" y="2540792"/>
                </a:cubicBezTo>
                <a:cubicBezTo>
                  <a:pt x="483225" y="2534109"/>
                  <a:pt x="480060" y="2525964"/>
                  <a:pt x="480060" y="2517932"/>
                </a:cubicBezTo>
                <a:cubicBezTo>
                  <a:pt x="480060" y="2477213"/>
                  <a:pt x="481640" y="2436281"/>
                  <a:pt x="487680" y="2396012"/>
                </a:cubicBezTo>
                <a:cubicBezTo>
                  <a:pt x="489365" y="2384778"/>
                  <a:pt x="498932" y="2376168"/>
                  <a:pt x="502920" y="2365532"/>
                </a:cubicBezTo>
                <a:cubicBezTo>
                  <a:pt x="506597" y="2355726"/>
                  <a:pt x="506415" y="2344678"/>
                  <a:pt x="510540" y="2335052"/>
                </a:cubicBezTo>
                <a:cubicBezTo>
                  <a:pt x="518497" y="2316487"/>
                  <a:pt x="534908" y="2303064"/>
                  <a:pt x="548640" y="2289332"/>
                </a:cubicBezTo>
                <a:cubicBezTo>
                  <a:pt x="550359" y="2279018"/>
                  <a:pt x="557680" y="2227599"/>
                  <a:pt x="563880" y="2213132"/>
                </a:cubicBezTo>
                <a:cubicBezTo>
                  <a:pt x="582850" y="2168869"/>
                  <a:pt x="576860" y="2211870"/>
                  <a:pt x="586740" y="2167412"/>
                </a:cubicBezTo>
                <a:cubicBezTo>
                  <a:pt x="601920" y="2099102"/>
                  <a:pt x="583265" y="2143881"/>
                  <a:pt x="609600" y="2091212"/>
                </a:cubicBezTo>
                <a:cubicBezTo>
                  <a:pt x="607060" y="2037872"/>
                  <a:pt x="606076" y="1984435"/>
                  <a:pt x="601980" y="1931192"/>
                </a:cubicBezTo>
                <a:cubicBezTo>
                  <a:pt x="600987" y="1918279"/>
                  <a:pt x="601544" y="1903868"/>
                  <a:pt x="594360" y="1893092"/>
                </a:cubicBezTo>
                <a:cubicBezTo>
                  <a:pt x="589905" y="1886409"/>
                  <a:pt x="579120" y="1888012"/>
                  <a:pt x="571500" y="1885472"/>
                </a:cubicBezTo>
                <a:cubicBezTo>
                  <a:pt x="528165" y="1842137"/>
                  <a:pt x="569891" y="1877048"/>
                  <a:pt x="525780" y="1854992"/>
                </a:cubicBezTo>
                <a:cubicBezTo>
                  <a:pt x="453800" y="1819002"/>
                  <a:pt x="516369" y="1841695"/>
                  <a:pt x="464820" y="1824512"/>
                </a:cubicBezTo>
                <a:cubicBezTo>
                  <a:pt x="446728" y="1812451"/>
                  <a:pt x="428020" y="1800589"/>
                  <a:pt x="411480" y="1786412"/>
                </a:cubicBezTo>
                <a:cubicBezTo>
                  <a:pt x="360142" y="1742408"/>
                  <a:pt x="416284" y="1781995"/>
                  <a:pt x="365760" y="1748312"/>
                </a:cubicBezTo>
                <a:cubicBezTo>
                  <a:pt x="346607" y="1690853"/>
                  <a:pt x="374671" y="1759451"/>
                  <a:pt x="335280" y="1710212"/>
                </a:cubicBezTo>
                <a:cubicBezTo>
                  <a:pt x="330262" y="1703940"/>
                  <a:pt x="332115" y="1694035"/>
                  <a:pt x="327660" y="1687352"/>
                </a:cubicBezTo>
                <a:cubicBezTo>
                  <a:pt x="321682" y="1678386"/>
                  <a:pt x="312420" y="1672112"/>
                  <a:pt x="304800" y="1664492"/>
                </a:cubicBezTo>
                <a:cubicBezTo>
                  <a:pt x="302260" y="1656872"/>
                  <a:pt x="301635" y="1648315"/>
                  <a:pt x="297180" y="1641632"/>
                </a:cubicBezTo>
                <a:cubicBezTo>
                  <a:pt x="291202" y="1632666"/>
                  <a:pt x="279139" y="1628411"/>
                  <a:pt x="274320" y="1618772"/>
                </a:cubicBezTo>
                <a:cubicBezTo>
                  <a:pt x="235386" y="1540905"/>
                  <a:pt x="300154" y="1614126"/>
                  <a:pt x="243840" y="1557812"/>
                </a:cubicBezTo>
                <a:cubicBezTo>
                  <a:pt x="226369" y="1505398"/>
                  <a:pt x="250266" y="1569057"/>
                  <a:pt x="213360" y="1504472"/>
                </a:cubicBezTo>
                <a:cubicBezTo>
                  <a:pt x="209375" y="1497498"/>
                  <a:pt x="209332" y="1488796"/>
                  <a:pt x="205740" y="1481612"/>
                </a:cubicBezTo>
                <a:cubicBezTo>
                  <a:pt x="201644" y="1473421"/>
                  <a:pt x="194596" y="1466943"/>
                  <a:pt x="190500" y="1458752"/>
                </a:cubicBezTo>
                <a:cubicBezTo>
                  <a:pt x="186908" y="1451568"/>
                  <a:pt x="186044" y="1443275"/>
                  <a:pt x="182880" y="1435892"/>
                </a:cubicBezTo>
                <a:cubicBezTo>
                  <a:pt x="178405" y="1425451"/>
                  <a:pt x="172115" y="1415853"/>
                  <a:pt x="167640" y="1405412"/>
                </a:cubicBezTo>
                <a:cubicBezTo>
                  <a:pt x="164476" y="1398029"/>
                  <a:pt x="163921" y="1389573"/>
                  <a:pt x="160020" y="1382552"/>
                </a:cubicBezTo>
                <a:cubicBezTo>
                  <a:pt x="151125" y="1366541"/>
                  <a:pt x="139700" y="1352072"/>
                  <a:pt x="129540" y="1336832"/>
                </a:cubicBezTo>
                <a:cubicBezTo>
                  <a:pt x="125085" y="1330149"/>
                  <a:pt x="125084" y="1321355"/>
                  <a:pt x="121920" y="1313972"/>
                </a:cubicBezTo>
                <a:cubicBezTo>
                  <a:pt x="81843" y="1220458"/>
                  <a:pt x="129704" y="1337159"/>
                  <a:pt x="91440" y="1260632"/>
                </a:cubicBezTo>
                <a:cubicBezTo>
                  <a:pt x="87848" y="1253448"/>
                  <a:pt x="88275" y="1244455"/>
                  <a:pt x="83820" y="1237772"/>
                </a:cubicBezTo>
                <a:cubicBezTo>
                  <a:pt x="77842" y="1228806"/>
                  <a:pt x="67859" y="1223191"/>
                  <a:pt x="60960" y="1214912"/>
                </a:cubicBezTo>
                <a:cubicBezTo>
                  <a:pt x="55097" y="1207877"/>
                  <a:pt x="51043" y="1199504"/>
                  <a:pt x="45720" y="1192052"/>
                </a:cubicBezTo>
                <a:cubicBezTo>
                  <a:pt x="38338" y="1181718"/>
                  <a:pt x="30480" y="1171732"/>
                  <a:pt x="22860" y="1161572"/>
                </a:cubicBezTo>
                <a:cubicBezTo>
                  <a:pt x="4308" y="1105917"/>
                  <a:pt x="11516" y="1131437"/>
                  <a:pt x="0" y="1085372"/>
                </a:cubicBezTo>
                <a:cubicBezTo>
                  <a:pt x="2540" y="897412"/>
                  <a:pt x="2739" y="709406"/>
                  <a:pt x="7620" y="521492"/>
                </a:cubicBezTo>
                <a:cubicBezTo>
                  <a:pt x="7829" y="513463"/>
                  <a:pt x="13292" y="506424"/>
                  <a:pt x="15240" y="498632"/>
                </a:cubicBezTo>
                <a:cubicBezTo>
                  <a:pt x="18861" y="484148"/>
                  <a:pt x="24613" y="445697"/>
                  <a:pt x="30480" y="430052"/>
                </a:cubicBezTo>
                <a:cubicBezTo>
                  <a:pt x="34468" y="419416"/>
                  <a:pt x="40640" y="409732"/>
                  <a:pt x="45720" y="399572"/>
                </a:cubicBezTo>
                <a:cubicBezTo>
                  <a:pt x="48528" y="379915"/>
                  <a:pt x="50320" y="344651"/>
                  <a:pt x="60960" y="323372"/>
                </a:cubicBezTo>
                <a:cubicBezTo>
                  <a:pt x="69576" y="306139"/>
                  <a:pt x="73104" y="303608"/>
                  <a:pt x="76200" y="300512"/>
                </a:cubicBezTo>
                <a:close/>
              </a:path>
            </a:pathLst>
          </a:custGeom>
          <a:solidFill>
            <a:srgbClr val="00B0F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2" name="フリーフォーム 151"/>
          <p:cNvSpPr/>
          <p:nvPr/>
        </p:nvSpPr>
        <p:spPr>
          <a:xfrm>
            <a:off x="2819400" y="4358640"/>
            <a:ext cx="5448300" cy="2400300"/>
          </a:xfrm>
          <a:custGeom>
            <a:avLst/>
            <a:gdLst>
              <a:gd name="connsiteX0" fmla="*/ 1882140 w 5448300"/>
              <a:gd name="connsiteY0" fmla="*/ 1310640 h 2400300"/>
              <a:gd name="connsiteX1" fmla="*/ 1882140 w 5448300"/>
              <a:gd name="connsiteY1" fmla="*/ 1310640 h 2400300"/>
              <a:gd name="connsiteX2" fmla="*/ 1905000 w 5448300"/>
              <a:gd name="connsiteY2" fmla="*/ 1196340 h 2400300"/>
              <a:gd name="connsiteX3" fmla="*/ 1912620 w 5448300"/>
              <a:gd name="connsiteY3" fmla="*/ 1173480 h 2400300"/>
              <a:gd name="connsiteX4" fmla="*/ 1981200 w 5448300"/>
              <a:gd name="connsiteY4" fmla="*/ 1150620 h 2400300"/>
              <a:gd name="connsiteX5" fmla="*/ 2011680 w 5448300"/>
              <a:gd name="connsiteY5" fmla="*/ 1143000 h 2400300"/>
              <a:gd name="connsiteX6" fmla="*/ 2042160 w 5448300"/>
              <a:gd name="connsiteY6" fmla="*/ 1127760 h 2400300"/>
              <a:gd name="connsiteX7" fmla="*/ 2354580 w 5448300"/>
              <a:gd name="connsiteY7" fmla="*/ 1120140 h 2400300"/>
              <a:gd name="connsiteX8" fmla="*/ 2461260 w 5448300"/>
              <a:gd name="connsiteY8" fmla="*/ 1097280 h 2400300"/>
              <a:gd name="connsiteX9" fmla="*/ 2514600 w 5448300"/>
              <a:gd name="connsiteY9" fmla="*/ 1066800 h 2400300"/>
              <a:gd name="connsiteX10" fmla="*/ 2552700 w 5448300"/>
              <a:gd name="connsiteY10" fmla="*/ 1028700 h 2400300"/>
              <a:gd name="connsiteX11" fmla="*/ 2575560 w 5448300"/>
              <a:gd name="connsiteY11" fmla="*/ 975360 h 2400300"/>
              <a:gd name="connsiteX12" fmla="*/ 2583180 w 5448300"/>
              <a:gd name="connsiteY12" fmla="*/ 952500 h 2400300"/>
              <a:gd name="connsiteX13" fmla="*/ 2628900 w 5448300"/>
              <a:gd name="connsiteY13" fmla="*/ 883920 h 2400300"/>
              <a:gd name="connsiteX14" fmla="*/ 2644140 w 5448300"/>
              <a:gd name="connsiteY14" fmla="*/ 861060 h 2400300"/>
              <a:gd name="connsiteX15" fmla="*/ 2667000 w 5448300"/>
              <a:gd name="connsiteY15" fmla="*/ 838200 h 2400300"/>
              <a:gd name="connsiteX16" fmla="*/ 2682240 w 5448300"/>
              <a:gd name="connsiteY16" fmla="*/ 815340 h 2400300"/>
              <a:gd name="connsiteX17" fmla="*/ 2712720 w 5448300"/>
              <a:gd name="connsiteY17" fmla="*/ 807720 h 2400300"/>
              <a:gd name="connsiteX18" fmla="*/ 2743200 w 5448300"/>
              <a:gd name="connsiteY18" fmla="*/ 784860 h 2400300"/>
              <a:gd name="connsiteX19" fmla="*/ 2766060 w 5448300"/>
              <a:gd name="connsiteY19" fmla="*/ 762000 h 2400300"/>
              <a:gd name="connsiteX20" fmla="*/ 2804160 w 5448300"/>
              <a:gd name="connsiteY20" fmla="*/ 754380 h 2400300"/>
              <a:gd name="connsiteX21" fmla="*/ 2827020 w 5448300"/>
              <a:gd name="connsiteY21" fmla="*/ 739140 h 2400300"/>
              <a:gd name="connsiteX22" fmla="*/ 2887980 w 5448300"/>
              <a:gd name="connsiteY22" fmla="*/ 723900 h 2400300"/>
              <a:gd name="connsiteX23" fmla="*/ 2910840 w 5448300"/>
              <a:gd name="connsiteY23" fmla="*/ 708660 h 2400300"/>
              <a:gd name="connsiteX24" fmla="*/ 2987040 w 5448300"/>
              <a:gd name="connsiteY24" fmla="*/ 693420 h 2400300"/>
              <a:gd name="connsiteX25" fmla="*/ 3017520 w 5448300"/>
              <a:gd name="connsiteY25" fmla="*/ 678180 h 2400300"/>
              <a:gd name="connsiteX26" fmla="*/ 3070860 w 5448300"/>
              <a:gd name="connsiteY26" fmla="*/ 662940 h 2400300"/>
              <a:gd name="connsiteX27" fmla="*/ 3124200 w 5448300"/>
              <a:gd name="connsiteY27" fmla="*/ 640080 h 2400300"/>
              <a:gd name="connsiteX28" fmla="*/ 3147060 w 5448300"/>
              <a:gd name="connsiteY28" fmla="*/ 617220 h 2400300"/>
              <a:gd name="connsiteX29" fmla="*/ 3192780 w 5448300"/>
              <a:gd name="connsiteY29" fmla="*/ 586740 h 2400300"/>
              <a:gd name="connsiteX30" fmla="*/ 3215640 w 5448300"/>
              <a:gd name="connsiteY30" fmla="*/ 571500 h 2400300"/>
              <a:gd name="connsiteX31" fmla="*/ 3238500 w 5448300"/>
              <a:gd name="connsiteY31" fmla="*/ 563880 h 2400300"/>
              <a:gd name="connsiteX32" fmla="*/ 3322320 w 5448300"/>
              <a:gd name="connsiteY32" fmla="*/ 548640 h 2400300"/>
              <a:gd name="connsiteX33" fmla="*/ 3611880 w 5448300"/>
              <a:gd name="connsiteY33" fmla="*/ 541020 h 2400300"/>
              <a:gd name="connsiteX34" fmla="*/ 3710940 w 5448300"/>
              <a:gd name="connsiteY34" fmla="*/ 518160 h 2400300"/>
              <a:gd name="connsiteX35" fmla="*/ 3733800 w 5448300"/>
              <a:gd name="connsiteY35" fmla="*/ 510540 h 2400300"/>
              <a:gd name="connsiteX36" fmla="*/ 3756660 w 5448300"/>
              <a:gd name="connsiteY36" fmla="*/ 495300 h 2400300"/>
              <a:gd name="connsiteX37" fmla="*/ 3779520 w 5448300"/>
              <a:gd name="connsiteY37" fmla="*/ 487680 h 2400300"/>
              <a:gd name="connsiteX38" fmla="*/ 3825240 w 5448300"/>
              <a:gd name="connsiteY38" fmla="*/ 457200 h 2400300"/>
              <a:gd name="connsiteX39" fmla="*/ 3878580 w 5448300"/>
              <a:gd name="connsiteY39" fmla="*/ 411480 h 2400300"/>
              <a:gd name="connsiteX40" fmla="*/ 3901440 w 5448300"/>
              <a:gd name="connsiteY40" fmla="*/ 381000 h 2400300"/>
              <a:gd name="connsiteX41" fmla="*/ 3931920 w 5448300"/>
              <a:gd name="connsiteY41" fmla="*/ 335280 h 2400300"/>
              <a:gd name="connsiteX42" fmla="*/ 3954780 w 5448300"/>
              <a:gd name="connsiteY42" fmla="*/ 320040 h 2400300"/>
              <a:gd name="connsiteX43" fmla="*/ 3985260 w 5448300"/>
              <a:gd name="connsiteY43" fmla="*/ 274320 h 2400300"/>
              <a:gd name="connsiteX44" fmla="*/ 4038600 w 5448300"/>
              <a:gd name="connsiteY44" fmla="*/ 205740 h 2400300"/>
              <a:gd name="connsiteX45" fmla="*/ 4061460 w 5448300"/>
              <a:gd name="connsiteY45" fmla="*/ 182880 h 2400300"/>
              <a:gd name="connsiteX46" fmla="*/ 4076700 w 5448300"/>
              <a:gd name="connsiteY46" fmla="*/ 160020 h 2400300"/>
              <a:gd name="connsiteX47" fmla="*/ 4122420 w 5448300"/>
              <a:gd name="connsiteY47" fmla="*/ 114300 h 2400300"/>
              <a:gd name="connsiteX48" fmla="*/ 4145280 w 5448300"/>
              <a:gd name="connsiteY48" fmla="*/ 91440 h 2400300"/>
              <a:gd name="connsiteX49" fmla="*/ 4168140 w 5448300"/>
              <a:gd name="connsiteY49" fmla="*/ 83820 h 2400300"/>
              <a:gd name="connsiteX50" fmla="*/ 4213860 w 5448300"/>
              <a:gd name="connsiteY50" fmla="*/ 53340 h 2400300"/>
              <a:gd name="connsiteX51" fmla="*/ 4236720 w 5448300"/>
              <a:gd name="connsiteY51" fmla="*/ 38100 h 2400300"/>
              <a:gd name="connsiteX52" fmla="*/ 4290060 w 5448300"/>
              <a:gd name="connsiteY52" fmla="*/ 15240 h 2400300"/>
              <a:gd name="connsiteX53" fmla="*/ 4320540 w 5448300"/>
              <a:gd name="connsiteY53" fmla="*/ 0 h 2400300"/>
              <a:gd name="connsiteX54" fmla="*/ 4495800 w 5448300"/>
              <a:gd name="connsiteY54" fmla="*/ 7620 h 2400300"/>
              <a:gd name="connsiteX55" fmla="*/ 4518660 w 5448300"/>
              <a:gd name="connsiteY55" fmla="*/ 30480 h 2400300"/>
              <a:gd name="connsiteX56" fmla="*/ 4541520 w 5448300"/>
              <a:gd name="connsiteY56" fmla="*/ 45720 h 2400300"/>
              <a:gd name="connsiteX57" fmla="*/ 4572000 w 5448300"/>
              <a:gd name="connsiteY57" fmla="*/ 60960 h 2400300"/>
              <a:gd name="connsiteX58" fmla="*/ 4594860 w 5448300"/>
              <a:gd name="connsiteY58" fmla="*/ 76200 h 2400300"/>
              <a:gd name="connsiteX59" fmla="*/ 4655820 w 5448300"/>
              <a:gd name="connsiteY59" fmla="*/ 83820 h 2400300"/>
              <a:gd name="connsiteX60" fmla="*/ 4671060 w 5448300"/>
              <a:gd name="connsiteY60" fmla="*/ 129540 h 2400300"/>
              <a:gd name="connsiteX61" fmla="*/ 4709160 w 5448300"/>
              <a:gd name="connsiteY61" fmla="*/ 175260 h 2400300"/>
              <a:gd name="connsiteX62" fmla="*/ 4747260 w 5448300"/>
              <a:gd name="connsiteY62" fmla="*/ 228600 h 2400300"/>
              <a:gd name="connsiteX63" fmla="*/ 4754880 w 5448300"/>
              <a:gd name="connsiteY63" fmla="*/ 251460 h 2400300"/>
              <a:gd name="connsiteX64" fmla="*/ 4770120 w 5448300"/>
              <a:gd name="connsiteY64" fmla="*/ 274320 h 2400300"/>
              <a:gd name="connsiteX65" fmla="*/ 4785360 w 5448300"/>
              <a:gd name="connsiteY65" fmla="*/ 327660 h 2400300"/>
              <a:gd name="connsiteX66" fmla="*/ 4800600 w 5448300"/>
              <a:gd name="connsiteY66" fmla="*/ 350520 h 2400300"/>
              <a:gd name="connsiteX67" fmla="*/ 4808220 w 5448300"/>
              <a:gd name="connsiteY67" fmla="*/ 381000 h 2400300"/>
              <a:gd name="connsiteX68" fmla="*/ 4831080 w 5448300"/>
              <a:gd name="connsiteY68" fmla="*/ 403860 h 2400300"/>
              <a:gd name="connsiteX69" fmla="*/ 4846320 w 5448300"/>
              <a:gd name="connsiteY69" fmla="*/ 426720 h 2400300"/>
              <a:gd name="connsiteX70" fmla="*/ 4869180 w 5448300"/>
              <a:gd name="connsiteY70" fmla="*/ 449580 h 2400300"/>
              <a:gd name="connsiteX71" fmla="*/ 4907280 w 5448300"/>
              <a:gd name="connsiteY71" fmla="*/ 495300 h 2400300"/>
              <a:gd name="connsiteX72" fmla="*/ 4914900 w 5448300"/>
              <a:gd name="connsiteY72" fmla="*/ 518160 h 2400300"/>
              <a:gd name="connsiteX73" fmla="*/ 4953000 w 5448300"/>
              <a:gd name="connsiteY73" fmla="*/ 563880 h 2400300"/>
              <a:gd name="connsiteX74" fmla="*/ 4960620 w 5448300"/>
              <a:gd name="connsiteY74" fmla="*/ 586740 h 2400300"/>
              <a:gd name="connsiteX75" fmla="*/ 4983480 w 5448300"/>
              <a:gd name="connsiteY75" fmla="*/ 632460 h 2400300"/>
              <a:gd name="connsiteX76" fmla="*/ 4991100 w 5448300"/>
              <a:gd name="connsiteY76" fmla="*/ 678180 h 2400300"/>
              <a:gd name="connsiteX77" fmla="*/ 5021580 w 5448300"/>
              <a:gd name="connsiteY77" fmla="*/ 723900 h 2400300"/>
              <a:gd name="connsiteX78" fmla="*/ 5029200 w 5448300"/>
              <a:gd name="connsiteY78" fmla="*/ 746760 h 2400300"/>
              <a:gd name="connsiteX79" fmla="*/ 5052060 w 5448300"/>
              <a:gd name="connsiteY79" fmla="*/ 762000 h 2400300"/>
              <a:gd name="connsiteX80" fmla="*/ 5074920 w 5448300"/>
              <a:gd name="connsiteY80" fmla="*/ 807720 h 2400300"/>
              <a:gd name="connsiteX81" fmla="*/ 5097780 w 5448300"/>
              <a:gd name="connsiteY81" fmla="*/ 822960 h 2400300"/>
              <a:gd name="connsiteX82" fmla="*/ 5105400 w 5448300"/>
              <a:gd name="connsiteY82" fmla="*/ 845820 h 2400300"/>
              <a:gd name="connsiteX83" fmla="*/ 5151120 w 5448300"/>
              <a:gd name="connsiteY83" fmla="*/ 899160 h 2400300"/>
              <a:gd name="connsiteX84" fmla="*/ 5166360 w 5448300"/>
              <a:gd name="connsiteY84" fmla="*/ 944880 h 2400300"/>
              <a:gd name="connsiteX85" fmla="*/ 5181600 w 5448300"/>
              <a:gd name="connsiteY85" fmla="*/ 975360 h 2400300"/>
              <a:gd name="connsiteX86" fmla="*/ 5212080 w 5448300"/>
              <a:gd name="connsiteY86" fmla="*/ 1104900 h 2400300"/>
              <a:gd name="connsiteX87" fmla="*/ 5227320 w 5448300"/>
              <a:gd name="connsiteY87" fmla="*/ 1150620 h 2400300"/>
              <a:gd name="connsiteX88" fmla="*/ 5273040 w 5448300"/>
              <a:gd name="connsiteY88" fmla="*/ 1158240 h 2400300"/>
              <a:gd name="connsiteX89" fmla="*/ 5295900 w 5448300"/>
              <a:gd name="connsiteY89" fmla="*/ 1181100 h 2400300"/>
              <a:gd name="connsiteX90" fmla="*/ 5341620 w 5448300"/>
              <a:gd name="connsiteY90" fmla="*/ 1196340 h 2400300"/>
              <a:gd name="connsiteX91" fmla="*/ 5410200 w 5448300"/>
              <a:gd name="connsiteY91" fmla="*/ 1249680 h 2400300"/>
              <a:gd name="connsiteX92" fmla="*/ 5425440 w 5448300"/>
              <a:gd name="connsiteY92" fmla="*/ 1272540 h 2400300"/>
              <a:gd name="connsiteX93" fmla="*/ 5440680 w 5448300"/>
              <a:gd name="connsiteY93" fmla="*/ 1318260 h 2400300"/>
              <a:gd name="connsiteX94" fmla="*/ 5448300 w 5448300"/>
              <a:gd name="connsiteY94" fmla="*/ 1341120 h 2400300"/>
              <a:gd name="connsiteX95" fmla="*/ 5433060 w 5448300"/>
              <a:gd name="connsiteY95" fmla="*/ 1577340 h 2400300"/>
              <a:gd name="connsiteX96" fmla="*/ 5417820 w 5448300"/>
              <a:gd name="connsiteY96" fmla="*/ 1615440 h 2400300"/>
              <a:gd name="connsiteX97" fmla="*/ 5402580 w 5448300"/>
              <a:gd name="connsiteY97" fmla="*/ 1661160 h 2400300"/>
              <a:gd name="connsiteX98" fmla="*/ 5295900 w 5448300"/>
              <a:gd name="connsiteY98" fmla="*/ 1729740 h 2400300"/>
              <a:gd name="connsiteX99" fmla="*/ 5273040 w 5448300"/>
              <a:gd name="connsiteY99" fmla="*/ 1737360 h 2400300"/>
              <a:gd name="connsiteX100" fmla="*/ 5250180 w 5448300"/>
              <a:gd name="connsiteY100" fmla="*/ 1760220 h 2400300"/>
              <a:gd name="connsiteX101" fmla="*/ 5189220 w 5448300"/>
              <a:gd name="connsiteY101" fmla="*/ 1775460 h 2400300"/>
              <a:gd name="connsiteX102" fmla="*/ 4686300 w 5448300"/>
              <a:gd name="connsiteY102" fmla="*/ 1775460 h 2400300"/>
              <a:gd name="connsiteX103" fmla="*/ 4655820 w 5448300"/>
              <a:gd name="connsiteY103" fmla="*/ 1798320 h 2400300"/>
              <a:gd name="connsiteX104" fmla="*/ 4640580 w 5448300"/>
              <a:gd name="connsiteY104" fmla="*/ 1828800 h 2400300"/>
              <a:gd name="connsiteX105" fmla="*/ 4632960 w 5448300"/>
              <a:gd name="connsiteY105" fmla="*/ 1851660 h 2400300"/>
              <a:gd name="connsiteX106" fmla="*/ 4610100 w 5448300"/>
              <a:gd name="connsiteY106" fmla="*/ 1874520 h 2400300"/>
              <a:gd name="connsiteX107" fmla="*/ 4556760 w 5448300"/>
              <a:gd name="connsiteY107" fmla="*/ 1935480 h 2400300"/>
              <a:gd name="connsiteX108" fmla="*/ 4526280 w 5448300"/>
              <a:gd name="connsiteY108" fmla="*/ 1950720 h 2400300"/>
              <a:gd name="connsiteX109" fmla="*/ 4480560 w 5448300"/>
              <a:gd name="connsiteY109" fmla="*/ 1988820 h 2400300"/>
              <a:gd name="connsiteX110" fmla="*/ 4465320 w 5448300"/>
              <a:gd name="connsiteY110" fmla="*/ 2019300 h 2400300"/>
              <a:gd name="connsiteX111" fmla="*/ 4442460 w 5448300"/>
              <a:gd name="connsiteY111" fmla="*/ 2042160 h 2400300"/>
              <a:gd name="connsiteX112" fmla="*/ 4427220 w 5448300"/>
              <a:gd name="connsiteY112" fmla="*/ 2065020 h 2400300"/>
              <a:gd name="connsiteX113" fmla="*/ 4404360 w 5448300"/>
              <a:gd name="connsiteY113" fmla="*/ 2095500 h 2400300"/>
              <a:gd name="connsiteX114" fmla="*/ 4381500 w 5448300"/>
              <a:gd name="connsiteY114" fmla="*/ 2118360 h 2400300"/>
              <a:gd name="connsiteX115" fmla="*/ 4366260 w 5448300"/>
              <a:gd name="connsiteY115" fmla="*/ 2148840 h 2400300"/>
              <a:gd name="connsiteX116" fmla="*/ 4328160 w 5448300"/>
              <a:gd name="connsiteY116" fmla="*/ 2194560 h 2400300"/>
              <a:gd name="connsiteX117" fmla="*/ 4320540 w 5448300"/>
              <a:gd name="connsiteY117" fmla="*/ 2225040 h 2400300"/>
              <a:gd name="connsiteX118" fmla="*/ 4297680 w 5448300"/>
              <a:gd name="connsiteY118" fmla="*/ 2247900 h 2400300"/>
              <a:gd name="connsiteX119" fmla="*/ 4244340 w 5448300"/>
              <a:gd name="connsiteY119" fmla="*/ 2293620 h 2400300"/>
              <a:gd name="connsiteX120" fmla="*/ 4198620 w 5448300"/>
              <a:gd name="connsiteY120" fmla="*/ 2324100 h 2400300"/>
              <a:gd name="connsiteX121" fmla="*/ 4145280 w 5448300"/>
              <a:gd name="connsiteY121" fmla="*/ 2339340 h 2400300"/>
              <a:gd name="connsiteX122" fmla="*/ 4053840 w 5448300"/>
              <a:gd name="connsiteY122" fmla="*/ 2369820 h 2400300"/>
              <a:gd name="connsiteX123" fmla="*/ 4030980 w 5448300"/>
              <a:gd name="connsiteY123" fmla="*/ 2385060 h 2400300"/>
              <a:gd name="connsiteX124" fmla="*/ 3893820 w 5448300"/>
              <a:gd name="connsiteY124" fmla="*/ 2400300 h 2400300"/>
              <a:gd name="connsiteX125" fmla="*/ 3604260 w 5448300"/>
              <a:gd name="connsiteY125" fmla="*/ 2392680 h 2400300"/>
              <a:gd name="connsiteX126" fmla="*/ 3489960 w 5448300"/>
              <a:gd name="connsiteY126" fmla="*/ 2377440 h 2400300"/>
              <a:gd name="connsiteX127" fmla="*/ 3398520 w 5448300"/>
              <a:gd name="connsiteY127" fmla="*/ 2369820 h 2400300"/>
              <a:gd name="connsiteX128" fmla="*/ 3040380 w 5448300"/>
              <a:gd name="connsiteY128" fmla="*/ 2346960 h 2400300"/>
              <a:gd name="connsiteX129" fmla="*/ 3009900 w 5448300"/>
              <a:gd name="connsiteY129" fmla="*/ 2339340 h 2400300"/>
              <a:gd name="connsiteX130" fmla="*/ 2979420 w 5448300"/>
              <a:gd name="connsiteY130" fmla="*/ 2324100 h 2400300"/>
              <a:gd name="connsiteX131" fmla="*/ 2872740 w 5448300"/>
              <a:gd name="connsiteY131" fmla="*/ 2316480 h 2400300"/>
              <a:gd name="connsiteX132" fmla="*/ 2834640 w 5448300"/>
              <a:gd name="connsiteY132" fmla="*/ 2308860 h 2400300"/>
              <a:gd name="connsiteX133" fmla="*/ 2773680 w 5448300"/>
              <a:gd name="connsiteY133" fmla="*/ 2293620 h 2400300"/>
              <a:gd name="connsiteX134" fmla="*/ 2689860 w 5448300"/>
              <a:gd name="connsiteY134" fmla="*/ 2286000 h 2400300"/>
              <a:gd name="connsiteX135" fmla="*/ 2247900 w 5448300"/>
              <a:gd name="connsiteY135" fmla="*/ 2286000 h 2400300"/>
              <a:gd name="connsiteX136" fmla="*/ 2209800 w 5448300"/>
              <a:gd name="connsiteY136" fmla="*/ 2293620 h 2400300"/>
              <a:gd name="connsiteX137" fmla="*/ 2133600 w 5448300"/>
              <a:gd name="connsiteY137" fmla="*/ 2308860 h 2400300"/>
              <a:gd name="connsiteX138" fmla="*/ 2080260 w 5448300"/>
              <a:gd name="connsiteY138" fmla="*/ 2331720 h 2400300"/>
              <a:gd name="connsiteX139" fmla="*/ 2049780 w 5448300"/>
              <a:gd name="connsiteY139" fmla="*/ 2346960 h 2400300"/>
              <a:gd name="connsiteX140" fmla="*/ 1988820 w 5448300"/>
              <a:gd name="connsiteY140" fmla="*/ 2354580 h 2400300"/>
              <a:gd name="connsiteX141" fmla="*/ 1950720 w 5448300"/>
              <a:gd name="connsiteY141" fmla="*/ 2362200 h 2400300"/>
              <a:gd name="connsiteX142" fmla="*/ 1432560 w 5448300"/>
              <a:gd name="connsiteY142" fmla="*/ 2377440 h 2400300"/>
              <a:gd name="connsiteX143" fmla="*/ 922020 w 5448300"/>
              <a:gd name="connsiteY143" fmla="*/ 2369820 h 2400300"/>
              <a:gd name="connsiteX144" fmla="*/ 762000 w 5448300"/>
              <a:gd name="connsiteY144" fmla="*/ 2354580 h 2400300"/>
              <a:gd name="connsiteX145" fmla="*/ 708660 w 5448300"/>
              <a:gd name="connsiteY145" fmla="*/ 2339340 h 2400300"/>
              <a:gd name="connsiteX146" fmla="*/ 640080 w 5448300"/>
              <a:gd name="connsiteY146" fmla="*/ 2331720 h 2400300"/>
              <a:gd name="connsiteX147" fmla="*/ 525780 w 5448300"/>
              <a:gd name="connsiteY147" fmla="*/ 2308860 h 2400300"/>
              <a:gd name="connsiteX148" fmla="*/ 495300 w 5448300"/>
              <a:gd name="connsiteY148" fmla="*/ 2301240 h 2400300"/>
              <a:gd name="connsiteX149" fmla="*/ 426720 w 5448300"/>
              <a:gd name="connsiteY149" fmla="*/ 2278380 h 2400300"/>
              <a:gd name="connsiteX150" fmla="*/ 320040 w 5448300"/>
              <a:gd name="connsiteY150" fmla="*/ 2270760 h 2400300"/>
              <a:gd name="connsiteX151" fmla="*/ 297180 w 5448300"/>
              <a:gd name="connsiteY151" fmla="*/ 2263140 h 2400300"/>
              <a:gd name="connsiteX152" fmla="*/ 236220 w 5448300"/>
              <a:gd name="connsiteY152" fmla="*/ 2240280 h 2400300"/>
              <a:gd name="connsiteX153" fmla="*/ 152400 w 5448300"/>
              <a:gd name="connsiteY153" fmla="*/ 2217420 h 2400300"/>
              <a:gd name="connsiteX154" fmla="*/ 137160 w 5448300"/>
              <a:gd name="connsiteY154" fmla="*/ 2194560 h 2400300"/>
              <a:gd name="connsiteX155" fmla="*/ 114300 w 5448300"/>
              <a:gd name="connsiteY155" fmla="*/ 2171700 h 2400300"/>
              <a:gd name="connsiteX156" fmla="*/ 106680 w 5448300"/>
              <a:gd name="connsiteY156" fmla="*/ 2148840 h 2400300"/>
              <a:gd name="connsiteX157" fmla="*/ 76200 w 5448300"/>
              <a:gd name="connsiteY157" fmla="*/ 2103120 h 2400300"/>
              <a:gd name="connsiteX158" fmla="*/ 60960 w 5448300"/>
              <a:gd name="connsiteY158" fmla="*/ 2072640 h 2400300"/>
              <a:gd name="connsiteX159" fmla="*/ 45720 w 5448300"/>
              <a:gd name="connsiteY159" fmla="*/ 2034540 h 2400300"/>
              <a:gd name="connsiteX160" fmla="*/ 15240 w 5448300"/>
              <a:gd name="connsiteY160" fmla="*/ 1981200 h 2400300"/>
              <a:gd name="connsiteX161" fmla="*/ 0 w 5448300"/>
              <a:gd name="connsiteY161" fmla="*/ 1935480 h 2400300"/>
              <a:gd name="connsiteX162" fmla="*/ 7620 w 5448300"/>
              <a:gd name="connsiteY162" fmla="*/ 1851660 h 2400300"/>
              <a:gd name="connsiteX163" fmla="*/ 22860 w 5448300"/>
              <a:gd name="connsiteY163" fmla="*/ 1828800 h 2400300"/>
              <a:gd name="connsiteX164" fmla="*/ 45720 w 5448300"/>
              <a:gd name="connsiteY164" fmla="*/ 1783080 h 2400300"/>
              <a:gd name="connsiteX165" fmla="*/ 60960 w 5448300"/>
              <a:gd name="connsiteY165" fmla="*/ 1508760 h 2400300"/>
              <a:gd name="connsiteX166" fmla="*/ 68580 w 5448300"/>
              <a:gd name="connsiteY166" fmla="*/ 1485900 h 2400300"/>
              <a:gd name="connsiteX167" fmla="*/ 121920 w 5448300"/>
              <a:gd name="connsiteY167" fmla="*/ 1432560 h 2400300"/>
              <a:gd name="connsiteX168" fmla="*/ 304800 w 5448300"/>
              <a:gd name="connsiteY168" fmla="*/ 1409700 h 2400300"/>
              <a:gd name="connsiteX169" fmla="*/ 373380 w 5448300"/>
              <a:gd name="connsiteY169" fmla="*/ 1386840 h 2400300"/>
              <a:gd name="connsiteX170" fmla="*/ 426720 w 5448300"/>
              <a:gd name="connsiteY170" fmla="*/ 1341120 h 2400300"/>
              <a:gd name="connsiteX171" fmla="*/ 449580 w 5448300"/>
              <a:gd name="connsiteY171" fmla="*/ 1325880 h 2400300"/>
              <a:gd name="connsiteX172" fmla="*/ 487680 w 5448300"/>
              <a:gd name="connsiteY172" fmla="*/ 1280160 h 2400300"/>
              <a:gd name="connsiteX173" fmla="*/ 525780 w 5448300"/>
              <a:gd name="connsiteY173" fmla="*/ 1242060 h 2400300"/>
              <a:gd name="connsiteX174" fmla="*/ 548640 w 5448300"/>
              <a:gd name="connsiteY174" fmla="*/ 1211580 h 2400300"/>
              <a:gd name="connsiteX175" fmla="*/ 563880 w 5448300"/>
              <a:gd name="connsiteY175" fmla="*/ 1188720 h 2400300"/>
              <a:gd name="connsiteX176" fmla="*/ 586740 w 5448300"/>
              <a:gd name="connsiteY176" fmla="*/ 1165860 h 2400300"/>
              <a:gd name="connsiteX177" fmla="*/ 594360 w 5448300"/>
              <a:gd name="connsiteY177" fmla="*/ 1143000 h 2400300"/>
              <a:gd name="connsiteX178" fmla="*/ 617220 w 5448300"/>
              <a:gd name="connsiteY178" fmla="*/ 1135380 h 2400300"/>
              <a:gd name="connsiteX179" fmla="*/ 678180 w 5448300"/>
              <a:gd name="connsiteY179" fmla="*/ 1127760 h 2400300"/>
              <a:gd name="connsiteX180" fmla="*/ 731520 w 5448300"/>
              <a:gd name="connsiteY180" fmla="*/ 1120140 h 2400300"/>
              <a:gd name="connsiteX181" fmla="*/ 1028700 w 5448300"/>
              <a:gd name="connsiteY181" fmla="*/ 1127760 h 2400300"/>
              <a:gd name="connsiteX182" fmla="*/ 1074420 w 5448300"/>
              <a:gd name="connsiteY182" fmla="*/ 1158240 h 2400300"/>
              <a:gd name="connsiteX183" fmla="*/ 1097280 w 5448300"/>
              <a:gd name="connsiteY183" fmla="*/ 1173480 h 2400300"/>
              <a:gd name="connsiteX184" fmla="*/ 1120140 w 5448300"/>
              <a:gd name="connsiteY184" fmla="*/ 1188720 h 2400300"/>
              <a:gd name="connsiteX185" fmla="*/ 1196340 w 5448300"/>
              <a:gd name="connsiteY185" fmla="*/ 1234440 h 2400300"/>
              <a:gd name="connsiteX186" fmla="*/ 1303020 w 5448300"/>
              <a:gd name="connsiteY186" fmla="*/ 1264920 h 2400300"/>
              <a:gd name="connsiteX187" fmla="*/ 1394460 w 5448300"/>
              <a:gd name="connsiteY187" fmla="*/ 1280160 h 2400300"/>
              <a:gd name="connsiteX188" fmla="*/ 1607820 w 5448300"/>
              <a:gd name="connsiteY188" fmla="*/ 1295400 h 2400300"/>
              <a:gd name="connsiteX189" fmla="*/ 1653540 w 5448300"/>
              <a:gd name="connsiteY189" fmla="*/ 1303020 h 2400300"/>
              <a:gd name="connsiteX190" fmla="*/ 1706880 w 5448300"/>
              <a:gd name="connsiteY190" fmla="*/ 1310640 h 2400300"/>
              <a:gd name="connsiteX191" fmla="*/ 1729740 w 5448300"/>
              <a:gd name="connsiteY191" fmla="*/ 1318260 h 2400300"/>
              <a:gd name="connsiteX192" fmla="*/ 1927860 w 5448300"/>
              <a:gd name="connsiteY192" fmla="*/ 1325880 h 2400300"/>
              <a:gd name="connsiteX193" fmla="*/ 1882140 w 5448300"/>
              <a:gd name="connsiteY193" fmla="*/ 1310640 h 2400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448300" h="2400300">
                <a:moveTo>
                  <a:pt x="1882140" y="1310640"/>
                </a:moveTo>
                <a:lnTo>
                  <a:pt x="1882140" y="1310640"/>
                </a:lnTo>
                <a:cubicBezTo>
                  <a:pt x="1891534" y="1226094"/>
                  <a:pt x="1882487" y="1263880"/>
                  <a:pt x="1905000" y="1196340"/>
                </a:cubicBezTo>
                <a:cubicBezTo>
                  <a:pt x="1907540" y="1188720"/>
                  <a:pt x="1905000" y="1176020"/>
                  <a:pt x="1912620" y="1173480"/>
                </a:cubicBezTo>
                <a:lnTo>
                  <a:pt x="1981200" y="1150620"/>
                </a:lnTo>
                <a:cubicBezTo>
                  <a:pt x="1991135" y="1147308"/>
                  <a:pt x="2001874" y="1146677"/>
                  <a:pt x="2011680" y="1143000"/>
                </a:cubicBezTo>
                <a:cubicBezTo>
                  <a:pt x="2022316" y="1139012"/>
                  <a:pt x="2030826" y="1128516"/>
                  <a:pt x="2042160" y="1127760"/>
                </a:cubicBezTo>
                <a:cubicBezTo>
                  <a:pt x="2146100" y="1120831"/>
                  <a:pt x="2250440" y="1122680"/>
                  <a:pt x="2354580" y="1120140"/>
                </a:cubicBezTo>
                <a:cubicBezTo>
                  <a:pt x="2419727" y="1098424"/>
                  <a:pt x="2384360" y="1106893"/>
                  <a:pt x="2461260" y="1097280"/>
                </a:cubicBezTo>
                <a:cubicBezTo>
                  <a:pt x="2473213" y="1091304"/>
                  <a:pt x="2503830" y="1077570"/>
                  <a:pt x="2514600" y="1066800"/>
                </a:cubicBezTo>
                <a:cubicBezTo>
                  <a:pt x="2565400" y="1016000"/>
                  <a:pt x="2491740" y="1069340"/>
                  <a:pt x="2552700" y="1028700"/>
                </a:cubicBezTo>
                <a:cubicBezTo>
                  <a:pt x="2568559" y="965265"/>
                  <a:pt x="2549248" y="1027983"/>
                  <a:pt x="2575560" y="975360"/>
                </a:cubicBezTo>
                <a:cubicBezTo>
                  <a:pt x="2579152" y="968176"/>
                  <a:pt x="2579279" y="959521"/>
                  <a:pt x="2583180" y="952500"/>
                </a:cubicBezTo>
                <a:lnTo>
                  <a:pt x="2628900" y="883920"/>
                </a:lnTo>
                <a:cubicBezTo>
                  <a:pt x="2633980" y="876300"/>
                  <a:pt x="2637664" y="867536"/>
                  <a:pt x="2644140" y="861060"/>
                </a:cubicBezTo>
                <a:cubicBezTo>
                  <a:pt x="2651760" y="853440"/>
                  <a:pt x="2660101" y="846479"/>
                  <a:pt x="2667000" y="838200"/>
                </a:cubicBezTo>
                <a:cubicBezTo>
                  <a:pt x="2672863" y="831165"/>
                  <a:pt x="2674620" y="820420"/>
                  <a:pt x="2682240" y="815340"/>
                </a:cubicBezTo>
                <a:cubicBezTo>
                  <a:pt x="2690954" y="809531"/>
                  <a:pt x="2702560" y="810260"/>
                  <a:pt x="2712720" y="807720"/>
                </a:cubicBezTo>
                <a:cubicBezTo>
                  <a:pt x="2722880" y="800100"/>
                  <a:pt x="2733557" y="793125"/>
                  <a:pt x="2743200" y="784860"/>
                </a:cubicBezTo>
                <a:cubicBezTo>
                  <a:pt x="2751382" y="777847"/>
                  <a:pt x="2756421" y="766819"/>
                  <a:pt x="2766060" y="762000"/>
                </a:cubicBezTo>
                <a:cubicBezTo>
                  <a:pt x="2777644" y="756208"/>
                  <a:pt x="2791460" y="756920"/>
                  <a:pt x="2804160" y="754380"/>
                </a:cubicBezTo>
                <a:cubicBezTo>
                  <a:pt x="2811780" y="749300"/>
                  <a:pt x="2818413" y="742270"/>
                  <a:pt x="2827020" y="739140"/>
                </a:cubicBezTo>
                <a:cubicBezTo>
                  <a:pt x="2846704" y="731982"/>
                  <a:pt x="2887980" y="723900"/>
                  <a:pt x="2887980" y="723900"/>
                </a:cubicBezTo>
                <a:cubicBezTo>
                  <a:pt x="2895600" y="718820"/>
                  <a:pt x="2902422" y="712268"/>
                  <a:pt x="2910840" y="708660"/>
                </a:cubicBezTo>
                <a:cubicBezTo>
                  <a:pt x="2925307" y="702460"/>
                  <a:pt x="2976726" y="695139"/>
                  <a:pt x="2987040" y="693420"/>
                </a:cubicBezTo>
                <a:cubicBezTo>
                  <a:pt x="2997200" y="688340"/>
                  <a:pt x="3006884" y="682168"/>
                  <a:pt x="3017520" y="678180"/>
                </a:cubicBezTo>
                <a:cubicBezTo>
                  <a:pt x="3069077" y="658846"/>
                  <a:pt x="3027876" y="681362"/>
                  <a:pt x="3070860" y="662940"/>
                </a:cubicBezTo>
                <a:cubicBezTo>
                  <a:pt x="3136772" y="634692"/>
                  <a:pt x="3070589" y="657950"/>
                  <a:pt x="3124200" y="640080"/>
                </a:cubicBezTo>
                <a:cubicBezTo>
                  <a:pt x="3131820" y="632460"/>
                  <a:pt x="3138554" y="623836"/>
                  <a:pt x="3147060" y="617220"/>
                </a:cubicBezTo>
                <a:cubicBezTo>
                  <a:pt x="3161518" y="605975"/>
                  <a:pt x="3177540" y="596900"/>
                  <a:pt x="3192780" y="586740"/>
                </a:cubicBezTo>
                <a:lnTo>
                  <a:pt x="3215640" y="571500"/>
                </a:lnTo>
                <a:cubicBezTo>
                  <a:pt x="3222323" y="567045"/>
                  <a:pt x="3230708" y="565828"/>
                  <a:pt x="3238500" y="563880"/>
                </a:cubicBezTo>
                <a:cubicBezTo>
                  <a:pt x="3249676" y="561086"/>
                  <a:pt x="3314017" y="549017"/>
                  <a:pt x="3322320" y="548640"/>
                </a:cubicBezTo>
                <a:cubicBezTo>
                  <a:pt x="3418774" y="544256"/>
                  <a:pt x="3515360" y="543560"/>
                  <a:pt x="3611880" y="541020"/>
                </a:cubicBezTo>
                <a:cubicBezTo>
                  <a:pt x="3681123" y="531128"/>
                  <a:pt x="3648181" y="539080"/>
                  <a:pt x="3710940" y="518160"/>
                </a:cubicBezTo>
                <a:lnTo>
                  <a:pt x="3733800" y="510540"/>
                </a:lnTo>
                <a:cubicBezTo>
                  <a:pt x="3741420" y="505460"/>
                  <a:pt x="3748469" y="499396"/>
                  <a:pt x="3756660" y="495300"/>
                </a:cubicBezTo>
                <a:cubicBezTo>
                  <a:pt x="3763844" y="491708"/>
                  <a:pt x="3773248" y="492698"/>
                  <a:pt x="3779520" y="487680"/>
                </a:cubicBezTo>
                <a:cubicBezTo>
                  <a:pt x="3827359" y="449409"/>
                  <a:pt x="3755240" y="474700"/>
                  <a:pt x="3825240" y="457200"/>
                </a:cubicBezTo>
                <a:cubicBezTo>
                  <a:pt x="3852989" y="438701"/>
                  <a:pt x="3852711" y="441045"/>
                  <a:pt x="3878580" y="411480"/>
                </a:cubicBezTo>
                <a:cubicBezTo>
                  <a:pt x="3886943" y="401922"/>
                  <a:pt x="3894157" y="391404"/>
                  <a:pt x="3901440" y="381000"/>
                </a:cubicBezTo>
                <a:cubicBezTo>
                  <a:pt x="3911944" y="365995"/>
                  <a:pt x="3916680" y="345440"/>
                  <a:pt x="3931920" y="335280"/>
                </a:cubicBezTo>
                <a:lnTo>
                  <a:pt x="3954780" y="320040"/>
                </a:lnTo>
                <a:cubicBezTo>
                  <a:pt x="3968171" y="279866"/>
                  <a:pt x="3953549" y="312373"/>
                  <a:pt x="3985260" y="274320"/>
                </a:cubicBezTo>
                <a:cubicBezTo>
                  <a:pt x="4003800" y="252072"/>
                  <a:pt x="4020820" y="228600"/>
                  <a:pt x="4038600" y="205740"/>
                </a:cubicBezTo>
                <a:cubicBezTo>
                  <a:pt x="4045216" y="197234"/>
                  <a:pt x="4054561" y="191159"/>
                  <a:pt x="4061460" y="182880"/>
                </a:cubicBezTo>
                <a:cubicBezTo>
                  <a:pt x="4067323" y="175845"/>
                  <a:pt x="4070616" y="166865"/>
                  <a:pt x="4076700" y="160020"/>
                </a:cubicBezTo>
                <a:cubicBezTo>
                  <a:pt x="4091019" y="143911"/>
                  <a:pt x="4107180" y="129540"/>
                  <a:pt x="4122420" y="114300"/>
                </a:cubicBezTo>
                <a:cubicBezTo>
                  <a:pt x="4130040" y="106680"/>
                  <a:pt x="4135057" y="94848"/>
                  <a:pt x="4145280" y="91440"/>
                </a:cubicBezTo>
                <a:lnTo>
                  <a:pt x="4168140" y="83820"/>
                </a:lnTo>
                <a:lnTo>
                  <a:pt x="4213860" y="53340"/>
                </a:lnTo>
                <a:cubicBezTo>
                  <a:pt x="4221480" y="48260"/>
                  <a:pt x="4228529" y="42196"/>
                  <a:pt x="4236720" y="38100"/>
                </a:cubicBezTo>
                <a:cubicBezTo>
                  <a:pt x="4337809" y="-12445"/>
                  <a:pt x="4211575" y="48876"/>
                  <a:pt x="4290060" y="15240"/>
                </a:cubicBezTo>
                <a:cubicBezTo>
                  <a:pt x="4300501" y="10765"/>
                  <a:pt x="4310380" y="5080"/>
                  <a:pt x="4320540" y="0"/>
                </a:cubicBezTo>
                <a:cubicBezTo>
                  <a:pt x="4378960" y="2540"/>
                  <a:pt x="4438005" y="-1272"/>
                  <a:pt x="4495800" y="7620"/>
                </a:cubicBezTo>
                <a:cubicBezTo>
                  <a:pt x="4506451" y="9259"/>
                  <a:pt x="4510381" y="23581"/>
                  <a:pt x="4518660" y="30480"/>
                </a:cubicBezTo>
                <a:cubicBezTo>
                  <a:pt x="4525695" y="36343"/>
                  <a:pt x="4533569" y="41176"/>
                  <a:pt x="4541520" y="45720"/>
                </a:cubicBezTo>
                <a:cubicBezTo>
                  <a:pt x="4551383" y="51356"/>
                  <a:pt x="4562137" y="55324"/>
                  <a:pt x="4572000" y="60960"/>
                </a:cubicBezTo>
                <a:cubicBezTo>
                  <a:pt x="4579951" y="65504"/>
                  <a:pt x="4586025" y="73790"/>
                  <a:pt x="4594860" y="76200"/>
                </a:cubicBezTo>
                <a:cubicBezTo>
                  <a:pt x="4614617" y="81588"/>
                  <a:pt x="4635500" y="81280"/>
                  <a:pt x="4655820" y="83820"/>
                </a:cubicBezTo>
                <a:cubicBezTo>
                  <a:pt x="4660900" y="99060"/>
                  <a:pt x="4659701" y="118181"/>
                  <a:pt x="4671060" y="129540"/>
                </a:cubicBezTo>
                <a:cubicBezTo>
                  <a:pt x="4706637" y="165117"/>
                  <a:pt x="4682638" y="138129"/>
                  <a:pt x="4709160" y="175260"/>
                </a:cubicBezTo>
                <a:cubicBezTo>
                  <a:pt x="4714913" y="183314"/>
                  <a:pt x="4741274" y="216628"/>
                  <a:pt x="4747260" y="228600"/>
                </a:cubicBezTo>
                <a:cubicBezTo>
                  <a:pt x="4750852" y="235784"/>
                  <a:pt x="4751288" y="244276"/>
                  <a:pt x="4754880" y="251460"/>
                </a:cubicBezTo>
                <a:cubicBezTo>
                  <a:pt x="4758976" y="259651"/>
                  <a:pt x="4766024" y="266129"/>
                  <a:pt x="4770120" y="274320"/>
                </a:cubicBezTo>
                <a:cubicBezTo>
                  <a:pt x="4784948" y="303977"/>
                  <a:pt x="4770711" y="293480"/>
                  <a:pt x="4785360" y="327660"/>
                </a:cubicBezTo>
                <a:cubicBezTo>
                  <a:pt x="4788968" y="336078"/>
                  <a:pt x="4795520" y="342900"/>
                  <a:pt x="4800600" y="350520"/>
                </a:cubicBezTo>
                <a:cubicBezTo>
                  <a:pt x="4803140" y="360680"/>
                  <a:pt x="4803024" y="371907"/>
                  <a:pt x="4808220" y="381000"/>
                </a:cubicBezTo>
                <a:cubicBezTo>
                  <a:pt x="4813567" y="390356"/>
                  <a:pt x="4824181" y="395581"/>
                  <a:pt x="4831080" y="403860"/>
                </a:cubicBezTo>
                <a:cubicBezTo>
                  <a:pt x="4836943" y="410895"/>
                  <a:pt x="4840457" y="419685"/>
                  <a:pt x="4846320" y="426720"/>
                </a:cubicBezTo>
                <a:cubicBezTo>
                  <a:pt x="4853219" y="434999"/>
                  <a:pt x="4862916" y="440811"/>
                  <a:pt x="4869180" y="449580"/>
                </a:cubicBezTo>
                <a:cubicBezTo>
                  <a:pt x="4904336" y="498798"/>
                  <a:pt x="4862214" y="465256"/>
                  <a:pt x="4907280" y="495300"/>
                </a:cubicBezTo>
                <a:cubicBezTo>
                  <a:pt x="4909820" y="502920"/>
                  <a:pt x="4911308" y="510976"/>
                  <a:pt x="4914900" y="518160"/>
                </a:cubicBezTo>
                <a:cubicBezTo>
                  <a:pt x="4925509" y="539378"/>
                  <a:pt x="4936148" y="547028"/>
                  <a:pt x="4953000" y="563880"/>
                </a:cubicBezTo>
                <a:cubicBezTo>
                  <a:pt x="4955540" y="571500"/>
                  <a:pt x="4957028" y="579556"/>
                  <a:pt x="4960620" y="586740"/>
                </a:cubicBezTo>
                <a:cubicBezTo>
                  <a:pt x="4977060" y="619621"/>
                  <a:pt x="4975819" y="597984"/>
                  <a:pt x="4983480" y="632460"/>
                </a:cubicBezTo>
                <a:cubicBezTo>
                  <a:pt x="4986832" y="647542"/>
                  <a:pt x="4985158" y="663918"/>
                  <a:pt x="4991100" y="678180"/>
                </a:cubicBezTo>
                <a:cubicBezTo>
                  <a:pt x="4998145" y="695087"/>
                  <a:pt x="5011420" y="708660"/>
                  <a:pt x="5021580" y="723900"/>
                </a:cubicBezTo>
                <a:cubicBezTo>
                  <a:pt x="5026035" y="730583"/>
                  <a:pt x="5024182" y="740488"/>
                  <a:pt x="5029200" y="746760"/>
                </a:cubicBezTo>
                <a:cubicBezTo>
                  <a:pt x="5034921" y="753911"/>
                  <a:pt x="5044440" y="756920"/>
                  <a:pt x="5052060" y="762000"/>
                </a:cubicBezTo>
                <a:cubicBezTo>
                  <a:pt x="5058258" y="780593"/>
                  <a:pt x="5060148" y="792948"/>
                  <a:pt x="5074920" y="807720"/>
                </a:cubicBezTo>
                <a:cubicBezTo>
                  <a:pt x="5081396" y="814196"/>
                  <a:pt x="5090160" y="817880"/>
                  <a:pt x="5097780" y="822960"/>
                </a:cubicBezTo>
                <a:cubicBezTo>
                  <a:pt x="5100320" y="830580"/>
                  <a:pt x="5101808" y="838636"/>
                  <a:pt x="5105400" y="845820"/>
                </a:cubicBezTo>
                <a:cubicBezTo>
                  <a:pt x="5117005" y="869030"/>
                  <a:pt x="5132372" y="880412"/>
                  <a:pt x="5151120" y="899160"/>
                </a:cubicBezTo>
                <a:lnTo>
                  <a:pt x="5166360" y="944880"/>
                </a:lnTo>
                <a:cubicBezTo>
                  <a:pt x="5169952" y="955656"/>
                  <a:pt x="5178008" y="964584"/>
                  <a:pt x="5181600" y="975360"/>
                </a:cubicBezTo>
                <a:cubicBezTo>
                  <a:pt x="5192322" y="1007526"/>
                  <a:pt x="5203698" y="1073467"/>
                  <a:pt x="5212080" y="1104900"/>
                </a:cubicBezTo>
                <a:cubicBezTo>
                  <a:pt x="5216219" y="1120422"/>
                  <a:pt x="5222240" y="1135380"/>
                  <a:pt x="5227320" y="1150620"/>
                </a:cubicBezTo>
                <a:cubicBezTo>
                  <a:pt x="5232206" y="1165277"/>
                  <a:pt x="5257800" y="1155700"/>
                  <a:pt x="5273040" y="1158240"/>
                </a:cubicBezTo>
                <a:cubicBezTo>
                  <a:pt x="5280660" y="1165860"/>
                  <a:pt x="5286480" y="1175867"/>
                  <a:pt x="5295900" y="1181100"/>
                </a:cubicBezTo>
                <a:cubicBezTo>
                  <a:pt x="5309943" y="1188902"/>
                  <a:pt x="5341620" y="1196340"/>
                  <a:pt x="5341620" y="1196340"/>
                </a:cubicBezTo>
                <a:cubicBezTo>
                  <a:pt x="5373481" y="1217581"/>
                  <a:pt x="5387818" y="1222821"/>
                  <a:pt x="5410200" y="1249680"/>
                </a:cubicBezTo>
                <a:cubicBezTo>
                  <a:pt x="5416063" y="1256715"/>
                  <a:pt x="5421721" y="1264171"/>
                  <a:pt x="5425440" y="1272540"/>
                </a:cubicBezTo>
                <a:cubicBezTo>
                  <a:pt x="5431964" y="1287220"/>
                  <a:pt x="5435600" y="1303020"/>
                  <a:pt x="5440680" y="1318260"/>
                </a:cubicBezTo>
                <a:lnTo>
                  <a:pt x="5448300" y="1341120"/>
                </a:lnTo>
                <a:cubicBezTo>
                  <a:pt x="5447921" y="1349081"/>
                  <a:pt x="5441952" y="1532881"/>
                  <a:pt x="5433060" y="1577340"/>
                </a:cubicBezTo>
                <a:cubicBezTo>
                  <a:pt x="5430377" y="1590753"/>
                  <a:pt x="5422494" y="1602585"/>
                  <a:pt x="5417820" y="1615440"/>
                </a:cubicBezTo>
                <a:cubicBezTo>
                  <a:pt x="5412330" y="1630537"/>
                  <a:pt x="5415431" y="1651521"/>
                  <a:pt x="5402580" y="1661160"/>
                </a:cubicBezTo>
                <a:cubicBezTo>
                  <a:pt x="5368692" y="1686576"/>
                  <a:pt x="5335113" y="1712934"/>
                  <a:pt x="5295900" y="1729740"/>
                </a:cubicBezTo>
                <a:cubicBezTo>
                  <a:pt x="5288517" y="1732904"/>
                  <a:pt x="5280660" y="1734820"/>
                  <a:pt x="5273040" y="1737360"/>
                </a:cubicBezTo>
                <a:cubicBezTo>
                  <a:pt x="5265420" y="1744980"/>
                  <a:pt x="5259990" y="1755761"/>
                  <a:pt x="5250180" y="1760220"/>
                </a:cubicBezTo>
                <a:cubicBezTo>
                  <a:pt x="5231112" y="1768887"/>
                  <a:pt x="5189220" y="1775460"/>
                  <a:pt x="5189220" y="1775460"/>
                </a:cubicBezTo>
                <a:cubicBezTo>
                  <a:pt x="5054511" y="1771611"/>
                  <a:pt x="4824734" y="1759639"/>
                  <a:pt x="4686300" y="1775460"/>
                </a:cubicBezTo>
                <a:cubicBezTo>
                  <a:pt x="4673682" y="1776902"/>
                  <a:pt x="4665980" y="1790700"/>
                  <a:pt x="4655820" y="1798320"/>
                </a:cubicBezTo>
                <a:cubicBezTo>
                  <a:pt x="4650740" y="1808480"/>
                  <a:pt x="4645055" y="1818359"/>
                  <a:pt x="4640580" y="1828800"/>
                </a:cubicBezTo>
                <a:cubicBezTo>
                  <a:pt x="4637416" y="1836183"/>
                  <a:pt x="4637415" y="1844977"/>
                  <a:pt x="4632960" y="1851660"/>
                </a:cubicBezTo>
                <a:cubicBezTo>
                  <a:pt x="4626982" y="1860626"/>
                  <a:pt x="4617113" y="1866338"/>
                  <a:pt x="4610100" y="1874520"/>
                </a:cubicBezTo>
                <a:cubicBezTo>
                  <a:pt x="4586953" y="1901524"/>
                  <a:pt x="4586791" y="1912957"/>
                  <a:pt x="4556760" y="1935480"/>
                </a:cubicBezTo>
                <a:cubicBezTo>
                  <a:pt x="4547673" y="1942296"/>
                  <a:pt x="4536440" y="1945640"/>
                  <a:pt x="4526280" y="1950720"/>
                </a:cubicBezTo>
                <a:cubicBezTo>
                  <a:pt x="4473561" y="2029798"/>
                  <a:pt x="4557903" y="1911477"/>
                  <a:pt x="4480560" y="1988820"/>
                </a:cubicBezTo>
                <a:cubicBezTo>
                  <a:pt x="4472528" y="1996852"/>
                  <a:pt x="4471922" y="2010057"/>
                  <a:pt x="4465320" y="2019300"/>
                </a:cubicBezTo>
                <a:cubicBezTo>
                  <a:pt x="4459056" y="2028069"/>
                  <a:pt x="4449359" y="2033881"/>
                  <a:pt x="4442460" y="2042160"/>
                </a:cubicBezTo>
                <a:cubicBezTo>
                  <a:pt x="4436597" y="2049195"/>
                  <a:pt x="4432543" y="2057568"/>
                  <a:pt x="4427220" y="2065020"/>
                </a:cubicBezTo>
                <a:cubicBezTo>
                  <a:pt x="4419838" y="2075354"/>
                  <a:pt x="4412625" y="2085857"/>
                  <a:pt x="4404360" y="2095500"/>
                </a:cubicBezTo>
                <a:cubicBezTo>
                  <a:pt x="4397347" y="2103682"/>
                  <a:pt x="4387764" y="2109591"/>
                  <a:pt x="4381500" y="2118360"/>
                </a:cubicBezTo>
                <a:cubicBezTo>
                  <a:pt x="4374898" y="2127603"/>
                  <a:pt x="4371896" y="2138977"/>
                  <a:pt x="4366260" y="2148840"/>
                </a:cubicBezTo>
                <a:cubicBezTo>
                  <a:pt x="4352115" y="2173594"/>
                  <a:pt x="4349174" y="2173546"/>
                  <a:pt x="4328160" y="2194560"/>
                </a:cubicBezTo>
                <a:cubicBezTo>
                  <a:pt x="4325620" y="2204720"/>
                  <a:pt x="4325736" y="2215947"/>
                  <a:pt x="4320540" y="2225040"/>
                </a:cubicBezTo>
                <a:cubicBezTo>
                  <a:pt x="4315193" y="2234396"/>
                  <a:pt x="4304579" y="2239621"/>
                  <a:pt x="4297680" y="2247900"/>
                </a:cubicBezTo>
                <a:cubicBezTo>
                  <a:pt x="4259907" y="2293228"/>
                  <a:pt x="4313448" y="2249642"/>
                  <a:pt x="4244340" y="2293620"/>
                </a:cubicBezTo>
                <a:cubicBezTo>
                  <a:pt x="4228887" y="2303454"/>
                  <a:pt x="4216389" y="2319658"/>
                  <a:pt x="4198620" y="2324100"/>
                </a:cubicBezTo>
                <a:cubicBezTo>
                  <a:pt x="4188854" y="2326541"/>
                  <a:pt x="4156212" y="2333874"/>
                  <a:pt x="4145280" y="2339340"/>
                </a:cubicBezTo>
                <a:cubicBezTo>
                  <a:pt x="4076799" y="2373581"/>
                  <a:pt x="4140008" y="2357510"/>
                  <a:pt x="4053840" y="2369820"/>
                </a:cubicBezTo>
                <a:cubicBezTo>
                  <a:pt x="4046220" y="2374900"/>
                  <a:pt x="4039555" y="2381844"/>
                  <a:pt x="4030980" y="2385060"/>
                </a:cubicBezTo>
                <a:cubicBezTo>
                  <a:pt x="4001840" y="2395988"/>
                  <a:pt x="3899845" y="2399837"/>
                  <a:pt x="3893820" y="2400300"/>
                </a:cubicBezTo>
                <a:lnTo>
                  <a:pt x="3604260" y="2392680"/>
                </a:lnTo>
                <a:cubicBezTo>
                  <a:pt x="3578357" y="2391554"/>
                  <a:pt x="3517194" y="2380307"/>
                  <a:pt x="3489960" y="2377440"/>
                </a:cubicBezTo>
                <a:cubicBezTo>
                  <a:pt x="3459542" y="2374238"/>
                  <a:pt x="3429041" y="2371810"/>
                  <a:pt x="3398520" y="2369820"/>
                </a:cubicBezTo>
                <a:cubicBezTo>
                  <a:pt x="2946807" y="2340360"/>
                  <a:pt x="3286782" y="2365914"/>
                  <a:pt x="3040380" y="2346960"/>
                </a:cubicBezTo>
                <a:cubicBezTo>
                  <a:pt x="3030220" y="2344420"/>
                  <a:pt x="3019706" y="2343017"/>
                  <a:pt x="3009900" y="2339340"/>
                </a:cubicBezTo>
                <a:cubicBezTo>
                  <a:pt x="2999264" y="2335352"/>
                  <a:pt x="2990625" y="2325967"/>
                  <a:pt x="2979420" y="2324100"/>
                </a:cubicBezTo>
                <a:cubicBezTo>
                  <a:pt x="2944254" y="2318239"/>
                  <a:pt x="2908300" y="2319020"/>
                  <a:pt x="2872740" y="2316480"/>
                </a:cubicBezTo>
                <a:cubicBezTo>
                  <a:pt x="2860040" y="2313940"/>
                  <a:pt x="2847260" y="2311772"/>
                  <a:pt x="2834640" y="2308860"/>
                </a:cubicBezTo>
                <a:cubicBezTo>
                  <a:pt x="2814231" y="2304150"/>
                  <a:pt x="2794369" y="2296887"/>
                  <a:pt x="2773680" y="2293620"/>
                </a:cubicBezTo>
                <a:cubicBezTo>
                  <a:pt x="2745968" y="2289244"/>
                  <a:pt x="2717800" y="2288540"/>
                  <a:pt x="2689860" y="2286000"/>
                </a:cubicBezTo>
                <a:cubicBezTo>
                  <a:pt x="2535462" y="2234534"/>
                  <a:pt x="2657381" y="2272351"/>
                  <a:pt x="2247900" y="2286000"/>
                </a:cubicBezTo>
                <a:cubicBezTo>
                  <a:pt x="2234956" y="2286431"/>
                  <a:pt x="2222543" y="2291303"/>
                  <a:pt x="2209800" y="2293620"/>
                </a:cubicBezTo>
                <a:cubicBezTo>
                  <a:pt x="2141294" y="2306076"/>
                  <a:pt x="2187512" y="2295382"/>
                  <a:pt x="2133600" y="2308860"/>
                </a:cubicBezTo>
                <a:cubicBezTo>
                  <a:pt x="2087273" y="2339744"/>
                  <a:pt x="2136495" y="2310632"/>
                  <a:pt x="2080260" y="2331720"/>
                </a:cubicBezTo>
                <a:cubicBezTo>
                  <a:pt x="2069624" y="2335708"/>
                  <a:pt x="2060800" y="2344205"/>
                  <a:pt x="2049780" y="2346960"/>
                </a:cubicBezTo>
                <a:cubicBezTo>
                  <a:pt x="2029913" y="2351927"/>
                  <a:pt x="2009060" y="2351466"/>
                  <a:pt x="1988820" y="2354580"/>
                </a:cubicBezTo>
                <a:cubicBezTo>
                  <a:pt x="1976019" y="2356549"/>
                  <a:pt x="1963661" y="2361668"/>
                  <a:pt x="1950720" y="2362200"/>
                </a:cubicBezTo>
                <a:cubicBezTo>
                  <a:pt x="1778071" y="2369295"/>
                  <a:pt x="1605280" y="2372360"/>
                  <a:pt x="1432560" y="2377440"/>
                </a:cubicBezTo>
                <a:lnTo>
                  <a:pt x="922020" y="2369820"/>
                </a:lnTo>
                <a:cubicBezTo>
                  <a:pt x="868470" y="2367994"/>
                  <a:pt x="815200" y="2360964"/>
                  <a:pt x="762000" y="2354580"/>
                </a:cubicBezTo>
                <a:cubicBezTo>
                  <a:pt x="677630" y="2344456"/>
                  <a:pt x="776811" y="2350698"/>
                  <a:pt x="708660" y="2339340"/>
                </a:cubicBezTo>
                <a:cubicBezTo>
                  <a:pt x="685972" y="2335559"/>
                  <a:pt x="662940" y="2334260"/>
                  <a:pt x="640080" y="2331720"/>
                </a:cubicBezTo>
                <a:cubicBezTo>
                  <a:pt x="558480" y="2304520"/>
                  <a:pt x="630456" y="2324964"/>
                  <a:pt x="525780" y="2308860"/>
                </a:cubicBezTo>
                <a:cubicBezTo>
                  <a:pt x="515429" y="2307268"/>
                  <a:pt x="505310" y="2304320"/>
                  <a:pt x="495300" y="2301240"/>
                </a:cubicBezTo>
                <a:cubicBezTo>
                  <a:pt x="472269" y="2294154"/>
                  <a:pt x="450755" y="2280097"/>
                  <a:pt x="426720" y="2278380"/>
                </a:cubicBezTo>
                <a:lnTo>
                  <a:pt x="320040" y="2270760"/>
                </a:lnTo>
                <a:cubicBezTo>
                  <a:pt x="312420" y="2268220"/>
                  <a:pt x="304729" y="2265885"/>
                  <a:pt x="297180" y="2263140"/>
                </a:cubicBezTo>
                <a:cubicBezTo>
                  <a:pt x="276785" y="2255724"/>
                  <a:pt x="256808" y="2247143"/>
                  <a:pt x="236220" y="2240280"/>
                </a:cubicBezTo>
                <a:cubicBezTo>
                  <a:pt x="209044" y="2231221"/>
                  <a:pt x="180298" y="2224395"/>
                  <a:pt x="152400" y="2217420"/>
                </a:cubicBezTo>
                <a:cubicBezTo>
                  <a:pt x="147320" y="2209800"/>
                  <a:pt x="143023" y="2201595"/>
                  <a:pt x="137160" y="2194560"/>
                </a:cubicBezTo>
                <a:cubicBezTo>
                  <a:pt x="130261" y="2186281"/>
                  <a:pt x="120278" y="2180666"/>
                  <a:pt x="114300" y="2171700"/>
                </a:cubicBezTo>
                <a:cubicBezTo>
                  <a:pt x="109845" y="2165017"/>
                  <a:pt x="110581" y="2155861"/>
                  <a:pt x="106680" y="2148840"/>
                </a:cubicBezTo>
                <a:cubicBezTo>
                  <a:pt x="97785" y="2132829"/>
                  <a:pt x="84391" y="2119503"/>
                  <a:pt x="76200" y="2103120"/>
                </a:cubicBezTo>
                <a:cubicBezTo>
                  <a:pt x="71120" y="2092960"/>
                  <a:pt x="65573" y="2083020"/>
                  <a:pt x="60960" y="2072640"/>
                </a:cubicBezTo>
                <a:cubicBezTo>
                  <a:pt x="55405" y="2060141"/>
                  <a:pt x="51837" y="2046774"/>
                  <a:pt x="45720" y="2034540"/>
                </a:cubicBezTo>
                <a:cubicBezTo>
                  <a:pt x="18227" y="1979554"/>
                  <a:pt x="41958" y="2047996"/>
                  <a:pt x="15240" y="1981200"/>
                </a:cubicBezTo>
                <a:cubicBezTo>
                  <a:pt x="9274" y="1966285"/>
                  <a:pt x="0" y="1935480"/>
                  <a:pt x="0" y="1935480"/>
                </a:cubicBezTo>
                <a:cubicBezTo>
                  <a:pt x="2540" y="1907540"/>
                  <a:pt x="1742" y="1879092"/>
                  <a:pt x="7620" y="1851660"/>
                </a:cubicBezTo>
                <a:cubicBezTo>
                  <a:pt x="9539" y="1842705"/>
                  <a:pt x="18764" y="1836991"/>
                  <a:pt x="22860" y="1828800"/>
                </a:cubicBezTo>
                <a:cubicBezTo>
                  <a:pt x="54408" y="1765704"/>
                  <a:pt x="2044" y="1848594"/>
                  <a:pt x="45720" y="1783080"/>
                </a:cubicBezTo>
                <a:cubicBezTo>
                  <a:pt x="67994" y="1649438"/>
                  <a:pt x="42366" y="1815555"/>
                  <a:pt x="60960" y="1508760"/>
                </a:cubicBezTo>
                <a:cubicBezTo>
                  <a:pt x="61446" y="1500743"/>
                  <a:pt x="63562" y="1492172"/>
                  <a:pt x="68580" y="1485900"/>
                </a:cubicBezTo>
                <a:cubicBezTo>
                  <a:pt x="84288" y="1466265"/>
                  <a:pt x="98066" y="1440511"/>
                  <a:pt x="121920" y="1432560"/>
                </a:cubicBezTo>
                <a:cubicBezTo>
                  <a:pt x="211081" y="1402840"/>
                  <a:pt x="151600" y="1418211"/>
                  <a:pt x="304800" y="1409700"/>
                </a:cubicBezTo>
                <a:cubicBezTo>
                  <a:pt x="339933" y="1402673"/>
                  <a:pt x="343688" y="1405398"/>
                  <a:pt x="373380" y="1386840"/>
                </a:cubicBezTo>
                <a:cubicBezTo>
                  <a:pt x="419040" y="1358303"/>
                  <a:pt x="389315" y="1372291"/>
                  <a:pt x="426720" y="1341120"/>
                </a:cubicBezTo>
                <a:cubicBezTo>
                  <a:pt x="433755" y="1335257"/>
                  <a:pt x="441960" y="1330960"/>
                  <a:pt x="449580" y="1325880"/>
                </a:cubicBezTo>
                <a:cubicBezTo>
                  <a:pt x="487418" y="1269123"/>
                  <a:pt x="438787" y="1338832"/>
                  <a:pt x="487680" y="1280160"/>
                </a:cubicBezTo>
                <a:cubicBezTo>
                  <a:pt x="519430" y="1242060"/>
                  <a:pt x="483870" y="1270000"/>
                  <a:pt x="525780" y="1242060"/>
                </a:cubicBezTo>
                <a:cubicBezTo>
                  <a:pt x="533400" y="1231900"/>
                  <a:pt x="541258" y="1221914"/>
                  <a:pt x="548640" y="1211580"/>
                </a:cubicBezTo>
                <a:cubicBezTo>
                  <a:pt x="553963" y="1204128"/>
                  <a:pt x="558017" y="1195755"/>
                  <a:pt x="563880" y="1188720"/>
                </a:cubicBezTo>
                <a:cubicBezTo>
                  <a:pt x="570779" y="1180441"/>
                  <a:pt x="579120" y="1173480"/>
                  <a:pt x="586740" y="1165860"/>
                </a:cubicBezTo>
                <a:cubicBezTo>
                  <a:pt x="589280" y="1158240"/>
                  <a:pt x="588680" y="1148680"/>
                  <a:pt x="594360" y="1143000"/>
                </a:cubicBezTo>
                <a:cubicBezTo>
                  <a:pt x="600040" y="1137320"/>
                  <a:pt x="609317" y="1136817"/>
                  <a:pt x="617220" y="1135380"/>
                </a:cubicBezTo>
                <a:cubicBezTo>
                  <a:pt x="637368" y="1131717"/>
                  <a:pt x="657882" y="1130466"/>
                  <a:pt x="678180" y="1127760"/>
                </a:cubicBezTo>
                <a:lnTo>
                  <a:pt x="731520" y="1120140"/>
                </a:lnTo>
                <a:lnTo>
                  <a:pt x="1028700" y="1127760"/>
                </a:lnTo>
                <a:cubicBezTo>
                  <a:pt x="1046904" y="1129783"/>
                  <a:pt x="1059180" y="1148080"/>
                  <a:pt x="1074420" y="1158240"/>
                </a:cubicBezTo>
                <a:lnTo>
                  <a:pt x="1097280" y="1173480"/>
                </a:lnTo>
                <a:cubicBezTo>
                  <a:pt x="1104900" y="1178560"/>
                  <a:pt x="1111949" y="1184624"/>
                  <a:pt x="1120140" y="1188720"/>
                </a:cubicBezTo>
                <a:cubicBezTo>
                  <a:pt x="1167003" y="1212151"/>
                  <a:pt x="1141169" y="1197659"/>
                  <a:pt x="1196340" y="1234440"/>
                </a:cubicBezTo>
                <a:cubicBezTo>
                  <a:pt x="1211017" y="1244225"/>
                  <a:pt x="1292859" y="1261533"/>
                  <a:pt x="1303020" y="1264920"/>
                </a:cubicBezTo>
                <a:cubicBezTo>
                  <a:pt x="1348511" y="1280084"/>
                  <a:pt x="1315577" y="1270880"/>
                  <a:pt x="1394460" y="1280160"/>
                </a:cubicBezTo>
                <a:cubicBezTo>
                  <a:pt x="1518003" y="1294694"/>
                  <a:pt x="1404884" y="1285253"/>
                  <a:pt x="1607820" y="1295400"/>
                </a:cubicBezTo>
                <a:lnTo>
                  <a:pt x="1653540" y="1303020"/>
                </a:lnTo>
                <a:cubicBezTo>
                  <a:pt x="1671292" y="1305751"/>
                  <a:pt x="1689268" y="1307118"/>
                  <a:pt x="1706880" y="1310640"/>
                </a:cubicBezTo>
                <a:cubicBezTo>
                  <a:pt x="1714756" y="1312215"/>
                  <a:pt x="1721727" y="1317707"/>
                  <a:pt x="1729740" y="1318260"/>
                </a:cubicBezTo>
                <a:cubicBezTo>
                  <a:pt x="1795672" y="1322807"/>
                  <a:pt x="1861820" y="1323340"/>
                  <a:pt x="1927860" y="1325880"/>
                </a:cubicBezTo>
                <a:cubicBezTo>
                  <a:pt x="1900984" y="1352756"/>
                  <a:pt x="1889760" y="1313180"/>
                  <a:pt x="1882140" y="1310640"/>
                </a:cubicBezTo>
                <a:close/>
              </a:path>
            </a:pathLst>
          </a:custGeom>
          <a:solidFill>
            <a:srgbClr val="FF0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0" name="フリーフォーム 49"/>
          <p:cNvSpPr/>
          <p:nvPr/>
        </p:nvSpPr>
        <p:spPr>
          <a:xfrm>
            <a:off x="64323" y="99060"/>
            <a:ext cx="2876997" cy="3064028"/>
          </a:xfrm>
          <a:custGeom>
            <a:avLst/>
            <a:gdLst>
              <a:gd name="connsiteX0" fmla="*/ 72837 w 2876997"/>
              <a:gd name="connsiteY0" fmla="*/ 83820 h 3064028"/>
              <a:gd name="connsiteX1" fmla="*/ 72837 w 2876997"/>
              <a:gd name="connsiteY1" fmla="*/ 83820 h 3064028"/>
              <a:gd name="connsiteX2" fmla="*/ 164277 w 2876997"/>
              <a:gd name="connsiteY2" fmla="*/ 53340 h 3064028"/>
              <a:gd name="connsiteX3" fmla="*/ 217617 w 2876997"/>
              <a:gd name="connsiteY3" fmla="*/ 38100 h 3064028"/>
              <a:gd name="connsiteX4" fmla="*/ 248097 w 2876997"/>
              <a:gd name="connsiteY4" fmla="*/ 22860 h 3064028"/>
              <a:gd name="connsiteX5" fmla="*/ 278577 w 2876997"/>
              <a:gd name="connsiteY5" fmla="*/ 15240 h 3064028"/>
              <a:gd name="connsiteX6" fmla="*/ 377637 w 2876997"/>
              <a:gd name="connsiteY6" fmla="*/ 0 h 3064028"/>
              <a:gd name="connsiteX7" fmla="*/ 507177 w 2876997"/>
              <a:gd name="connsiteY7" fmla="*/ 22860 h 3064028"/>
              <a:gd name="connsiteX8" fmla="*/ 590997 w 2876997"/>
              <a:gd name="connsiteY8" fmla="*/ 45720 h 3064028"/>
              <a:gd name="connsiteX9" fmla="*/ 644337 w 2876997"/>
              <a:gd name="connsiteY9" fmla="*/ 68580 h 3064028"/>
              <a:gd name="connsiteX10" fmla="*/ 674817 w 2876997"/>
              <a:gd name="connsiteY10" fmla="*/ 76200 h 3064028"/>
              <a:gd name="connsiteX11" fmla="*/ 697677 w 2876997"/>
              <a:gd name="connsiteY11" fmla="*/ 83820 h 3064028"/>
              <a:gd name="connsiteX12" fmla="*/ 1299657 w 2876997"/>
              <a:gd name="connsiteY12" fmla="*/ 106680 h 3064028"/>
              <a:gd name="connsiteX13" fmla="*/ 1352997 w 2876997"/>
              <a:gd name="connsiteY13" fmla="*/ 144780 h 3064028"/>
              <a:gd name="connsiteX14" fmla="*/ 1375857 w 2876997"/>
              <a:gd name="connsiteY14" fmla="*/ 160020 h 3064028"/>
              <a:gd name="connsiteX15" fmla="*/ 1391097 w 2876997"/>
              <a:gd name="connsiteY15" fmla="*/ 182880 h 3064028"/>
              <a:gd name="connsiteX16" fmla="*/ 1436817 w 2876997"/>
              <a:gd name="connsiteY16" fmla="*/ 220980 h 3064028"/>
              <a:gd name="connsiteX17" fmla="*/ 1490157 w 2876997"/>
              <a:gd name="connsiteY17" fmla="*/ 289560 h 3064028"/>
              <a:gd name="connsiteX18" fmla="*/ 1520637 w 2876997"/>
              <a:gd name="connsiteY18" fmla="*/ 381000 h 3064028"/>
              <a:gd name="connsiteX19" fmla="*/ 1551117 w 2876997"/>
              <a:gd name="connsiteY19" fmla="*/ 495300 h 3064028"/>
              <a:gd name="connsiteX20" fmla="*/ 1558737 w 2876997"/>
              <a:gd name="connsiteY20" fmla="*/ 525780 h 3064028"/>
              <a:gd name="connsiteX21" fmla="*/ 1596837 w 2876997"/>
              <a:gd name="connsiteY21" fmla="*/ 579120 h 3064028"/>
              <a:gd name="connsiteX22" fmla="*/ 1650177 w 2876997"/>
              <a:gd name="connsiteY22" fmla="*/ 647700 h 3064028"/>
              <a:gd name="connsiteX23" fmla="*/ 1673037 w 2876997"/>
              <a:gd name="connsiteY23" fmla="*/ 655320 h 3064028"/>
              <a:gd name="connsiteX24" fmla="*/ 1718757 w 2876997"/>
              <a:gd name="connsiteY24" fmla="*/ 685800 h 3064028"/>
              <a:gd name="connsiteX25" fmla="*/ 1817817 w 2876997"/>
              <a:gd name="connsiteY25" fmla="*/ 708660 h 3064028"/>
              <a:gd name="connsiteX26" fmla="*/ 1840677 w 2876997"/>
              <a:gd name="connsiteY26" fmla="*/ 723900 h 3064028"/>
              <a:gd name="connsiteX27" fmla="*/ 1871157 w 2876997"/>
              <a:gd name="connsiteY27" fmla="*/ 769620 h 3064028"/>
              <a:gd name="connsiteX28" fmla="*/ 1894017 w 2876997"/>
              <a:gd name="connsiteY28" fmla="*/ 777240 h 3064028"/>
              <a:gd name="connsiteX29" fmla="*/ 1962597 w 2876997"/>
              <a:gd name="connsiteY29" fmla="*/ 822960 h 3064028"/>
              <a:gd name="connsiteX30" fmla="*/ 1985457 w 2876997"/>
              <a:gd name="connsiteY30" fmla="*/ 838200 h 3064028"/>
              <a:gd name="connsiteX31" fmla="*/ 2000697 w 2876997"/>
              <a:gd name="connsiteY31" fmla="*/ 891540 h 3064028"/>
              <a:gd name="connsiteX32" fmla="*/ 2008317 w 2876997"/>
              <a:gd name="connsiteY32" fmla="*/ 922020 h 3064028"/>
              <a:gd name="connsiteX33" fmla="*/ 2023557 w 2876997"/>
              <a:gd name="connsiteY33" fmla="*/ 944880 h 3064028"/>
              <a:gd name="connsiteX34" fmla="*/ 2038797 w 2876997"/>
              <a:gd name="connsiteY34" fmla="*/ 1051560 h 3064028"/>
              <a:gd name="connsiteX35" fmla="*/ 2054037 w 2876997"/>
              <a:gd name="connsiteY35" fmla="*/ 1097280 h 3064028"/>
              <a:gd name="connsiteX36" fmla="*/ 2061657 w 2876997"/>
              <a:gd name="connsiteY36" fmla="*/ 1120140 h 3064028"/>
              <a:gd name="connsiteX37" fmla="*/ 2069277 w 2876997"/>
              <a:gd name="connsiteY37" fmla="*/ 1143000 h 3064028"/>
              <a:gd name="connsiteX38" fmla="*/ 2099757 w 2876997"/>
              <a:gd name="connsiteY38" fmla="*/ 1188720 h 3064028"/>
              <a:gd name="connsiteX39" fmla="*/ 2137857 w 2876997"/>
              <a:gd name="connsiteY39" fmla="*/ 1234440 h 3064028"/>
              <a:gd name="connsiteX40" fmla="*/ 2160717 w 2876997"/>
              <a:gd name="connsiteY40" fmla="*/ 1242060 h 3064028"/>
              <a:gd name="connsiteX41" fmla="*/ 2183577 w 2876997"/>
              <a:gd name="connsiteY41" fmla="*/ 1257300 h 3064028"/>
              <a:gd name="connsiteX42" fmla="*/ 2267397 w 2876997"/>
              <a:gd name="connsiteY42" fmla="*/ 1280160 h 3064028"/>
              <a:gd name="connsiteX43" fmla="*/ 2343597 w 2876997"/>
              <a:gd name="connsiteY43" fmla="*/ 1333500 h 3064028"/>
              <a:gd name="connsiteX44" fmla="*/ 2366457 w 2876997"/>
              <a:gd name="connsiteY44" fmla="*/ 1348740 h 3064028"/>
              <a:gd name="connsiteX45" fmla="*/ 2396937 w 2876997"/>
              <a:gd name="connsiteY45" fmla="*/ 1356360 h 3064028"/>
              <a:gd name="connsiteX46" fmla="*/ 2465517 w 2876997"/>
              <a:gd name="connsiteY46" fmla="*/ 1417320 h 3064028"/>
              <a:gd name="connsiteX47" fmla="*/ 2503617 w 2876997"/>
              <a:gd name="connsiteY47" fmla="*/ 1463040 h 3064028"/>
              <a:gd name="connsiteX48" fmla="*/ 2518857 w 2876997"/>
              <a:gd name="connsiteY48" fmla="*/ 1485900 h 3064028"/>
              <a:gd name="connsiteX49" fmla="*/ 2541717 w 2876997"/>
              <a:gd name="connsiteY49" fmla="*/ 1493520 h 3064028"/>
              <a:gd name="connsiteX50" fmla="*/ 2556957 w 2876997"/>
              <a:gd name="connsiteY50" fmla="*/ 1516380 h 3064028"/>
              <a:gd name="connsiteX51" fmla="*/ 2579817 w 2876997"/>
              <a:gd name="connsiteY51" fmla="*/ 1524000 h 3064028"/>
              <a:gd name="connsiteX52" fmla="*/ 2625537 w 2876997"/>
              <a:gd name="connsiteY52" fmla="*/ 1546860 h 3064028"/>
              <a:gd name="connsiteX53" fmla="*/ 2656017 w 2876997"/>
              <a:gd name="connsiteY53" fmla="*/ 1569720 h 3064028"/>
              <a:gd name="connsiteX54" fmla="*/ 2678877 w 2876997"/>
              <a:gd name="connsiteY54" fmla="*/ 1584960 h 3064028"/>
              <a:gd name="connsiteX55" fmla="*/ 2747457 w 2876997"/>
              <a:gd name="connsiteY55" fmla="*/ 1653540 h 3064028"/>
              <a:gd name="connsiteX56" fmla="*/ 2777937 w 2876997"/>
              <a:gd name="connsiteY56" fmla="*/ 1706880 h 3064028"/>
              <a:gd name="connsiteX57" fmla="*/ 2800797 w 2876997"/>
              <a:gd name="connsiteY57" fmla="*/ 1722120 h 3064028"/>
              <a:gd name="connsiteX58" fmla="*/ 2831277 w 2876997"/>
              <a:gd name="connsiteY58" fmla="*/ 1767840 h 3064028"/>
              <a:gd name="connsiteX59" fmla="*/ 2854137 w 2876997"/>
              <a:gd name="connsiteY59" fmla="*/ 1821180 h 3064028"/>
              <a:gd name="connsiteX60" fmla="*/ 2876997 w 2876997"/>
              <a:gd name="connsiteY60" fmla="*/ 1866900 h 3064028"/>
              <a:gd name="connsiteX61" fmla="*/ 2869377 w 2876997"/>
              <a:gd name="connsiteY61" fmla="*/ 2004060 h 3064028"/>
              <a:gd name="connsiteX62" fmla="*/ 2861757 w 2876997"/>
              <a:gd name="connsiteY62" fmla="*/ 2034540 h 3064028"/>
              <a:gd name="connsiteX63" fmla="*/ 2838897 w 2876997"/>
              <a:gd name="connsiteY63" fmla="*/ 2065020 h 3064028"/>
              <a:gd name="connsiteX64" fmla="*/ 2816037 w 2876997"/>
              <a:gd name="connsiteY64" fmla="*/ 2080260 h 3064028"/>
              <a:gd name="connsiteX65" fmla="*/ 2800797 w 2876997"/>
              <a:gd name="connsiteY65" fmla="*/ 2103120 h 3064028"/>
              <a:gd name="connsiteX66" fmla="*/ 2755077 w 2876997"/>
              <a:gd name="connsiteY66" fmla="*/ 2118360 h 3064028"/>
              <a:gd name="connsiteX67" fmla="*/ 2732217 w 2876997"/>
              <a:gd name="connsiteY67" fmla="*/ 2141220 h 3064028"/>
              <a:gd name="connsiteX68" fmla="*/ 2716977 w 2876997"/>
              <a:gd name="connsiteY68" fmla="*/ 2164080 h 3064028"/>
              <a:gd name="connsiteX69" fmla="*/ 2656017 w 2876997"/>
              <a:gd name="connsiteY69" fmla="*/ 2232660 h 3064028"/>
              <a:gd name="connsiteX70" fmla="*/ 2625537 w 2876997"/>
              <a:gd name="connsiteY70" fmla="*/ 2301240 h 3064028"/>
              <a:gd name="connsiteX71" fmla="*/ 2617917 w 2876997"/>
              <a:gd name="connsiteY71" fmla="*/ 2331720 h 3064028"/>
              <a:gd name="connsiteX72" fmla="*/ 2602677 w 2876997"/>
              <a:gd name="connsiteY72" fmla="*/ 2354580 h 3064028"/>
              <a:gd name="connsiteX73" fmla="*/ 2587437 w 2876997"/>
              <a:gd name="connsiteY73" fmla="*/ 2430780 h 3064028"/>
              <a:gd name="connsiteX74" fmla="*/ 2564577 w 2876997"/>
              <a:gd name="connsiteY74" fmla="*/ 2506980 h 3064028"/>
              <a:gd name="connsiteX75" fmla="*/ 2556957 w 2876997"/>
              <a:gd name="connsiteY75" fmla="*/ 2529840 h 3064028"/>
              <a:gd name="connsiteX76" fmla="*/ 2541717 w 2876997"/>
              <a:gd name="connsiteY76" fmla="*/ 2575560 h 3064028"/>
              <a:gd name="connsiteX77" fmla="*/ 2526477 w 2876997"/>
              <a:gd name="connsiteY77" fmla="*/ 2598420 h 3064028"/>
              <a:gd name="connsiteX78" fmla="*/ 2495997 w 2876997"/>
              <a:gd name="connsiteY78" fmla="*/ 2644140 h 3064028"/>
              <a:gd name="connsiteX79" fmla="*/ 2480757 w 2876997"/>
              <a:gd name="connsiteY79" fmla="*/ 2667000 h 3064028"/>
              <a:gd name="connsiteX80" fmla="*/ 2427417 w 2876997"/>
              <a:gd name="connsiteY80" fmla="*/ 2689860 h 3064028"/>
              <a:gd name="connsiteX81" fmla="*/ 2404557 w 2876997"/>
              <a:gd name="connsiteY81" fmla="*/ 2705100 h 3064028"/>
              <a:gd name="connsiteX82" fmla="*/ 2366457 w 2876997"/>
              <a:gd name="connsiteY82" fmla="*/ 2712720 h 3064028"/>
              <a:gd name="connsiteX83" fmla="*/ 2198817 w 2876997"/>
              <a:gd name="connsiteY83" fmla="*/ 2720340 h 3064028"/>
              <a:gd name="connsiteX84" fmla="*/ 2160717 w 2876997"/>
              <a:gd name="connsiteY84" fmla="*/ 2735580 h 3064028"/>
              <a:gd name="connsiteX85" fmla="*/ 2114997 w 2876997"/>
              <a:gd name="connsiteY85" fmla="*/ 2750820 h 3064028"/>
              <a:gd name="connsiteX86" fmla="*/ 2084517 w 2876997"/>
              <a:gd name="connsiteY86" fmla="*/ 2773680 h 3064028"/>
              <a:gd name="connsiteX87" fmla="*/ 2038797 w 2876997"/>
              <a:gd name="connsiteY87" fmla="*/ 2804160 h 3064028"/>
              <a:gd name="connsiteX88" fmla="*/ 1993077 w 2876997"/>
              <a:gd name="connsiteY88" fmla="*/ 2849880 h 3064028"/>
              <a:gd name="connsiteX89" fmla="*/ 1977837 w 2876997"/>
              <a:gd name="connsiteY89" fmla="*/ 2872740 h 3064028"/>
              <a:gd name="connsiteX90" fmla="*/ 1909257 w 2876997"/>
              <a:gd name="connsiteY90" fmla="*/ 2941320 h 3064028"/>
              <a:gd name="connsiteX91" fmla="*/ 1878777 w 2876997"/>
              <a:gd name="connsiteY91" fmla="*/ 2987040 h 3064028"/>
              <a:gd name="connsiteX92" fmla="*/ 1863537 w 2876997"/>
              <a:gd name="connsiteY92" fmla="*/ 3009900 h 3064028"/>
              <a:gd name="connsiteX93" fmla="*/ 1855917 w 2876997"/>
              <a:gd name="connsiteY93" fmla="*/ 3032760 h 3064028"/>
              <a:gd name="connsiteX94" fmla="*/ 1833057 w 2876997"/>
              <a:gd name="connsiteY94" fmla="*/ 3040380 h 3064028"/>
              <a:gd name="connsiteX95" fmla="*/ 1810197 w 2876997"/>
              <a:gd name="connsiteY95" fmla="*/ 3055620 h 3064028"/>
              <a:gd name="connsiteX96" fmla="*/ 1573977 w 2876997"/>
              <a:gd name="connsiteY96" fmla="*/ 3055620 h 3064028"/>
              <a:gd name="connsiteX97" fmla="*/ 1543497 w 2876997"/>
              <a:gd name="connsiteY97" fmla="*/ 3017520 h 3064028"/>
              <a:gd name="connsiteX98" fmla="*/ 1528257 w 2876997"/>
              <a:gd name="connsiteY98" fmla="*/ 2994660 h 3064028"/>
              <a:gd name="connsiteX99" fmla="*/ 1482537 w 2876997"/>
              <a:gd name="connsiteY99" fmla="*/ 2956560 h 3064028"/>
              <a:gd name="connsiteX100" fmla="*/ 1474917 w 2876997"/>
              <a:gd name="connsiteY100" fmla="*/ 2933700 h 3064028"/>
              <a:gd name="connsiteX101" fmla="*/ 1429197 w 2876997"/>
              <a:gd name="connsiteY101" fmla="*/ 2903220 h 3064028"/>
              <a:gd name="connsiteX102" fmla="*/ 1360617 w 2876997"/>
              <a:gd name="connsiteY102" fmla="*/ 2872740 h 3064028"/>
              <a:gd name="connsiteX103" fmla="*/ 1322517 w 2876997"/>
              <a:gd name="connsiteY103" fmla="*/ 2857500 h 3064028"/>
              <a:gd name="connsiteX104" fmla="*/ 1276797 w 2876997"/>
              <a:gd name="connsiteY104" fmla="*/ 2842260 h 3064028"/>
              <a:gd name="connsiteX105" fmla="*/ 1132017 w 2876997"/>
              <a:gd name="connsiteY105" fmla="*/ 2819400 h 3064028"/>
              <a:gd name="connsiteX106" fmla="*/ 1010097 w 2876997"/>
              <a:gd name="connsiteY106" fmla="*/ 2811780 h 3064028"/>
              <a:gd name="connsiteX107" fmla="*/ 987237 w 2876997"/>
              <a:gd name="connsiteY107" fmla="*/ 2804160 h 3064028"/>
              <a:gd name="connsiteX108" fmla="*/ 941517 w 2876997"/>
              <a:gd name="connsiteY108" fmla="*/ 2796540 h 3064028"/>
              <a:gd name="connsiteX109" fmla="*/ 911037 w 2876997"/>
              <a:gd name="connsiteY109" fmla="*/ 2781300 h 3064028"/>
              <a:gd name="connsiteX110" fmla="*/ 872937 w 2876997"/>
              <a:gd name="connsiteY110" fmla="*/ 2773680 h 3064028"/>
              <a:gd name="connsiteX111" fmla="*/ 834837 w 2876997"/>
              <a:gd name="connsiteY111" fmla="*/ 2750820 h 3064028"/>
              <a:gd name="connsiteX112" fmla="*/ 751017 w 2876997"/>
              <a:gd name="connsiteY112" fmla="*/ 2735580 h 3064028"/>
              <a:gd name="connsiteX113" fmla="*/ 674817 w 2876997"/>
              <a:gd name="connsiteY113" fmla="*/ 2697480 h 3064028"/>
              <a:gd name="connsiteX114" fmla="*/ 621477 w 2876997"/>
              <a:gd name="connsiteY114" fmla="*/ 2682240 h 3064028"/>
              <a:gd name="connsiteX115" fmla="*/ 598617 w 2876997"/>
              <a:gd name="connsiteY115" fmla="*/ 2667000 h 3064028"/>
              <a:gd name="connsiteX116" fmla="*/ 552897 w 2876997"/>
              <a:gd name="connsiteY116" fmla="*/ 2606040 h 3064028"/>
              <a:gd name="connsiteX117" fmla="*/ 545277 w 2876997"/>
              <a:gd name="connsiteY117" fmla="*/ 2583180 h 3064028"/>
              <a:gd name="connsiteX118" fmla="*/ 552897 w 2876997"/>
              <a:gd name="connsiteY118" fmla="*/ 2514600 h 3064028"/>
              <a:gd name="connsiteX119" fmla="*/ 575757 w 2876997"/>
              <a:gd name="connsiteY119" fmla="*/ 2491740 h 3064028"/>
              <a:gd name="connsiteX120" fmla="*/ 598617 w 2876997"/>
              <a:gd name="connsiteY120" fmla="*/ 2415540 h 3064028"/>
              <a:gd name="connsiteX121" fmla="*/ 606237 w 2876997"/>
              <a:gd name="connsiteY121" fmla="*/ 2369820 h 3064028"/>
              <a:gd name="connsiteX122" fmla="*/ 621477 w 2876997"/>
              <a:gd name="connsiteY122" fmla="*/ 2324100 h 3064028"/>
              <a:gd name="connsiteX123" fmla="*/ 629097 w 2876997"/>
              <a:gd name="connsiteY123" fmla="*/ 2286000 h 3064028"/>
              <a:gd name="connsiteX124" fmla="*/ 621477 w 2876997"/>
              <a:gd name="connsiteY124" fmla="*/ 2011680 h 3064028"/>
              <a:gd name="connsiteX125" fmla="*/ 606237 w 2876997"/>
              <a:gd name="connsiteY125" fmla="*/ 1988820 h 3064028"/>
              <a:gd name="connsiteX126" fmla="*/ 537657 w 2876997"/>
              <a:gd name="connsiteY126" fmla="*/ 1935480 h 3064028"/>
              <a:gd name="connsiteX127" fmla="*/ 446217 w 2876997"/>
              <a:gd name="connsiteY127" fmla="*/ 1920240 h 3064028"/>
              <a:gd name="connsiteX128" fmla="*/ 408117 w 2876997"/>
              <a:gd name="connsiteY128" fmla="*/ 1912620 h 3064028"/>
              <a:gd name="connsiteX129" fmla="*/ 385257 w 2876997"/>
              <a:gd name="connsiteY129" fmla="*/ 1905000 h 3064028"/>
              <a:gd name="connsiteX130" fmla="*/ 301437 w 2876997"/>
              <a:gd name="connsiteY130" fmla="*/ 1897380 h 3064028"/>
              <a:gd name="connsiteX131" fmla="*/ 255717 w 2876997"/>
              <a:gd name="connsiteY131" fmla="*/ 1889760 h 3064028"/>
              <a:gd name="connsiteX132" fmla="*/ 232857 w 2876997"/>
              <a:gd name="connsiteY132" fmla="*/ 1874520 h 3064028"/>
              <a:gd name="connsiteX133" fmla="*/ 179517 w 2876997"/>
              <a:gd name="connsiteY133" fmla="*/ 1866900 h 3064028"/>
              <a:gd name="connsiteX134" fmla="*/ 164277 w 2876997"/>
              <a:gd name="connsiteY134" fmla="*/ 1844040 h 3064028"/>
              <a:gd name="connsiteX135" fmla="*/ 141417 w 2876997"/>
              <a:gd name="connsiteY135" fmla="*/ 1661160 h 3064028"/>
              <a:gd name="connsiteX136" fmla="*/ 126177 w 2876997"/>
              <a:gd name="connsiteY136" fmla="*/ 1592580 h 3064028"/>
              <a:gd name="connsiteX137" fmla="*/ 118557 w 2876997"/>
              <a:gd name="connsiteY137" fmla="*/ 1508760 h 3064028"/>
              <a:gd name="connsiteX138" fmla="*/ 110937 w 2876997"/>
              <a:gd name="connsiteY138" fmla="*/ 1470660 h 3064028"/>
              <a:gd name="connsiteX139" fmla="*/ 95697 w 2876997"/>
              <a:gd name="connsiteY139" fmla="*/ 1303020 h 3064028"/>
              <a:gd name="connsiteX140" fmla="*/ 88077 w 2876997"/>
              <a:gd name="connsiteY140" fmla="*/ 1272540 h 3064028"/>
              <a:gd name="connsiteX141" fmla="*/ 80457 w 2876997"/>
              <a:gd name="connsiteY141" fmla="*/ 1234440 h 3064028"/>
              <a:gd name="connsiteX142" fmla="*/ 72837 w 2876997"/>
              <a:gd name="connsiteY142" fmla="*/ 1188720 h 3064028"/>
              <a:gd name="connsiteX143" fmla="*/ 57597 w 2876997"/>
              <a:gd name="connsiteY143" fmla="*/ 1143000 h 3064028"/>
              <a:gd name="connsiteX144" fmla="*/ 49977 w 2876997"/>
              <a:gd name="connsiteY144" fmla="*/ 807720 h 3064028"/>
              <a:gd name="connsiteX145" fmla="*/ 34737 w 2876997"/>
              <a:gd name="connsiteY145" fmla="*/ 762000 h 3064028"/>
              <a:gd name="connsiteX146" fmla="*/ 19497 w 2876997"/>
              <a:gd name="connsiteY146" fmla="*/ 693420 h 3064028"/>
              <a:gd name="connsiteX147" fmla="*/ 11877 w 2876997"/>
              <a:gd name="connsiteY147" fmla="*/ 297180 h 3064028"/>
              <a:gd name="connsiteX148" fmla="*/ 19497 w 2876997"/>
              <a:gd name="connsiteY148" fmla="*/ 243840 h 3064028"/>
              <a:gd name="connsiteX149" fmla="*/ 57597 w 2876997"/>
              <a:gd name="connsiteY149" fmla="*/ 152400 h 3064028"/>
              <a:gd name="connsiteX150" fmla="*/ 65217 w 2876997"/>
              <a:gd name="connsiteY150" fmla="*/ 129540 h 3064028"/>
              <a:gd name="connsiteX151" fmla="*/ 72837 w 2876997"/>
              <a:gd name="connsiteY151" fmla="*/ 83820 h 3064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Lst>
            <a:rect l="l" t="t" r="r" b="b"/>
            <a:pathLst>
              <a:path w="2876997" h="3064028">
                <a:moveTo>
                  <a:pt x="72837" y="83820"/>
                </a:moveTo>
                <a:lnTo>
                  <a:pt x="72837" y="83820"/>
                </a:lnTo>
                <a:lnTo>
                  <a:pt x="164277" y="53340"/>
                </a:lnTo>
                <a:cubicBezTo>
                  <a:pt x="193278" y="43673"/>
                  <a:pt x="191933" y="49108"/>
                  <a:pt x="217617" y="38100"/>
                </a:cubicBezTo>
                <a:cubicBezTo>
                  <a:pt x="228058" y="33625"/>
                  <a:pt x="237461" y="26848"/>
                  <a:pt x="248097" y="22860"/>
                </a:cubicBezTo>
                <a:cubicBezTo>
                  <a:pt x="257903" y="19183"/>
                  <a:pt x="268354" y="17512"/>
                  <a:pt x="278577" y="15240"/>
                </a:cubicBezTo>
                <a:cubicBezTo>
                  <a:pt x="323459" y="5266"/>
                  <a:pt x="324852" y="6598"/>
                  <a:pt x="377637" y="0"/>
                </a:cubicBezTo>
                <a:cubicBezTo>
                  <a:pt x="481852" y="17369"/>
                  <a:pt x="438777" y="9180"/>
                  <a:pt x="507177" y="22860"/>
                </a:cubicBezTo>
                <a:cubicBezTo>
                  <a:pt x="550747" y="51907"/>
                  <a:pt x="512741" y="31492"/>
                  <a:pt x="590997" y="45720"/>
                </a:cubicBezTo>
                <a:cubicBezTo>
                  <a:pt x="615485" y="50172"/>
                  <a:pt x="619611" y="59308"/>
                  <a:pt x="644337" y="68580"/>
                </a:cubicBezTo>
                <a:cubicBezTo>
                  <a:pt x="654143" y="72257"/>
                  <a:pt x="664747" y="73323"/>
                  <a:pt x="674817" y="76200"/>
                </a:cubicBezTo>
                <a:cubicBezTo>
                  <a:pt x="682540" y="78407"/>
                  <a:pt x="690057" y="81280"/>
                  <a:pt x="697677" y="83820"/>
                </a:cubicBezTo>
                <a:cubicBezTo>
                  <a:pt x="882250" y="206868"/>
                  <a:pt x="688620" y="83766"/>
                  <a:pt x="1299657" y="106680"/>
                </a:cubicBezTo>
                <a:cubicBezTo>
                  <a:pt x="1323280" y="107566"/>
                  <a:pt x="1337754" y="132077"/>
                  <a:pt x="1352997" y="144780"/>
                </a:cubicBezTo>
                <a:cubicBezTo>
                  <a:pt x="1360032" y="150643"/>
                  <a:pt x="1368237" y="154940"/>
                  <a:pt x="1375857" y="160020"/>
                </a:cubicBezTo>
                <a:cubicBezTo>
                  <a:pt x="1380937" y="167640"/>
                  <a:pt x="1384621" y="176404"/>
                  <a:pt x="1391097" y="182880"/>
                </a:cubicBezTo>
                <a:cubicBezTo>
                  <a:pt x="1435124" y="226907"/>
                  <a:pt x="1393125" y="164805"/>
                  <a:pt x="1436817" y="220980"/>
                </a:cubicBezTo>
                <a:cubicBezTo>
                  <a:pt x="1500618" y="303010"/>
                  <a:pt x="1438258" y="237661"/>
                  <a:pt x="1490157" y="289560"/>
                </a:cubicBezTo>
                <a:cubicBezTo>
                  <a:pt x="1508152" y="361540"/>
                  <a:pt x="1496030" y="331786"/>
                  <a:pt x="1520637" y="381000"/>
                </a:cubicBezTo>
                <a:cubicBezTo>
                  <a:pt x="1537383" y="481473"/>
                  <a:pt x="1518737" y="446729"/>
                  <a:pt x="1551117" y="495300"/>
                </a:cubicBezTo>
                <a:cubicBezTo>
                  <a:pt x="1553657" y="505460"/>
                  <a:pt x="1554612" y="516154"/>
                  <a:pt x="1558737" y="525780"/>
                </a:cubicBezTo>
                <a:cubicBezTo>
                  <a:pt x="1562649" y="534907"/>
                  <a:pt x="1593961" y="575011"/>
                  <a:pt x="1596837" y="579120"/>
                </a:cubicBezTo>
                <a:cubicBezTo>
                  <a:pt x="1610083" y="598043"/>
                  <a:pt x="1628022" y="632930"/>
                  <a:pt x="1650177" y="647700"/>
                </a:cubicBezTo>
                <a:cubicBezTo>
                  <a:pt x="1656860" y="652155"/>
                  <a:pt x="1665417" y="652780"/>
                  <a:pt x="1673037" y="655320"/>
                </a:cubicBezTo>
                <a:lnTo>
                  <a:pt x="1718757" y="685800"/>
                </a:lnTo>
                <a:cubicBezTo>
                  <a:pt x="1762856" y="715200"/>
                  <a:pt x="1732504" y="700129"/>
                  <a:pt x="1817817" y="708660"/>
                </a:cubicBezTo>
                <a:cubicBezTo>
                  <a:pt x="1825437" y="713740"/>
                  <a:pt x="1834646" y="717008"/>
                  <a:pt x="1840677" y="723900"/>
                </a:cubicBezTo>
                <a:cubicBezTo>
                  <a:pt x="1852738" y="737684"/>
                  <a:pt x="1853781" y="763828"/>
                  <a:pt x="1871157" y="769620"/>
                </a:cubicBezTo>
                <a:lnTo>
                  <a:pt x="1894017" y="777240"/>
                </a:lnTo>
                <a:lnTo>
                  <a:pt x="1962597" y="822960"/>
                </a:lnTo>
                <a:lnTo>
                  <a:pt x="1985457" y="838200"/>
                </a:lnTo>
                <a:cubicBezTo>
                  <a:pt x="2009278" y="933485"/>
                  <a:pt x="1978833" y="815018"/>
                  <a:pt x="2000697" y="891540"/>
                </a:cubicBezTo>
                <a:cubicBezTo>
                  <a:pt x="2003574" y="901610"/>
                  <a:pt x="2004192" y="912394"/>
                  <a:pt x="2008317" y="922020"/>
                </a:cubicBezTo>
                <a:cubicBezTo>
                  <a:pt x="2011925" y="930438"/>
                  <a:pt x="2018477" y="937260"/>
                  <a:pt x="2023557" y="944880"/>
                </a:cubicBezTo>
                <a:cubicBezTo>
                  <a:pt x="2025812" y="962923"/>
                  <a:pt x="2033304" y="1029587"/>
                  <a:pt x="2038797" y="1051560"/>
                </a:cubicBezTo>
                <a:cubicBezTo>
                  <a:pt x="2042693" y="1067145"/>
                  <a:pt x="2048957" y="1082040"/>
                  <a:pt x="2054037" y="1097280"/>
                </a:cubicBezTo>
                <a:lnTo>
                  <a:pt x="2061657" y="1120140"/>
                </a:lnTo>
                <a:cubicBezTo>
                  <a:pt x="2064197" y="1127760"/>
                  <a:pt x="2064822" y="1136317"/>
                  <a:pt x="2069277" y="1143000"/>
                </a:cubicBezTo>
                <a:lnTo>
                  <a:pt x="2099757" y="1188720"/>
                </a:lnTo>
                <a:cubicBezTo>
                  <a:pt x="2111002" y="1205588"/>
                  <a:pt x="2120256" y="1222706"/>
                  <a:pt x="2137857" y="1234440"/>
                </a:cubicBezTo>
                <a:cubicBezTo>
                  <a:pt x="2144540" y="1238895"/>
                  <a:pt x="2153097" y="1239520"/>
                  <a:pt x="2160717" y="1242060"/>
                </a:cubicBezTo>
                <a:cubicBezTo>
                  <a:pt x="2168337" y="1247140"/>
                  <a:pt x="2174805" y="1254668"/>
                  <a:pt x="2183577" y="1257300"/>
                </a:cubicBezTo>
                <a:cubicBezTo>
                  <a:pt x="2257461" y="1279465"/>
                  <a:pt x="2214971" y="1248705"/>
                  <a:pt x="2267397" y="1280160"/>
                </a:cubicBezTo>
                <a:cubicBezTo>
                  <a:pt x="2311191" y="1306436"/>
                  <a:pt x="2307126" y="1307450"/>
                  <a:pt x="2343597" y="1333500"/>
                </a:cubicBezTo>
                <a:cubicBezTo>
                  <a:pt x="2351049" y="1338823"/>
                  <a:pt x="2358039" y="1345132"/>
                  <a:pt x="2366457" y="1348740"/>
                </a:cubicBezTo>
                <a:cubicBezTo>
                  <a:pt x="2376083" y="1352865"/>
                  <a:pt x="2386777" y="1353820"/>
                  <a:pt x="2396937" y="1356360"/>
                </a:cubicBezTo>
                <a:cubicBezTo>
                  <a:pt x="2449133" y="1408556"/>
                  <a:pt x="2424724" y="1390125"/>
                  <a:pt x="2465517" y="1417320"/>
                </a:cubicBezTo>
                <a:cubicBezTo>
                  <a:pt x="2503355" y="1474077"/>
                  <a:pt x="2454724" y="1404368"/>
                  <a:pt x="2503617" y="1463040"/>
                </a:cubicBezTo>
                <a:cubicBezTo>
                  <a:pt x="2509480" y="1470075"/>
                  <a:pt x="2511706" y="1480179"/>
                  <a:pt x="2518857" y="1485900"/>
                </a:cubicBezTo>
                <a:cubicBezTo>
                  <a:pt x="2525129" y="1490918"/>
                  <a:pt x="2534097" y="1490980"/>
                  <a:pt x="2541717" y="1493520"/>
                </a:cubicBezTo>
                <a:cubicBezTo>
                  <a:pt x="2546797" y="1501140"/>
                  <a:pt x="2549806" y="1510659"/>
                  <a:pt x="2556957" y="1516380"/>
                </a:cubicBezTo>
                <a:cubicBezTo>
                  <a:pt x="2563229" y="1521398"/>
                  <a:pt x="2572633" y="1520408"/>
                  <a:pt x="2579817" y="1524000"/>
                </a:cubicBezTo>
                <a:cubicBezTo>
                  <a:pt x="2638903" y="1553543"/>
                  <a:pt x="2568078" y="1527707"/>
                  <a:pt x="2625537" y="1546860"/>
                </a:cubicBezTo>
                <a:cubicBezTo>
                  <a:pt x="2635697" y="1554480"/>
                  <a:pt x="2645683" y="1562338"/>
                  <a:pt x="2656017" y="1569720"/>
                </a:cubicBezTo>
                <a:cubicBezTo>
                  <a:pt x="2663469" y="1575043"/>
                  <a:pt x="2672032" y="1578876"/>
                  <a:pt x="2678877" y="1584960"/>
                </a:cubicBezTo>
                <a:lnTo>
                  <a:pt x="2747457" y="1653540"/>
                </a:lnTo>
                <a:cubicBezTo>
                  <a:pt x="2777501" y="1683584"/>
                  <a:pt x="2748055" y="1671021"/>
                  <a:pt x="2777937" y="1706880"/>
                </a:cubicBezTo>
                <a:cubicBezTo>
                  <a:pt x="2783800" y="1713915"/>
                  <a:pt x="2793177" y="1717040"/>
                  <a:pt x="2800797" y="1722120"/>
                </a:cubicBezTo>
                <a:cubicBezTo>
                  <a:pt x="2810957" y="1737360"/>
                  <a:pt x="2825485" y="1750464"/>
                  <a:pt x="2831277" y="1767840"/>
                </a:cubicBezTo>
                <a:cubicBezTo>
                  <a:pt x="2839826" y="1793487"/>
                  <a:pt x="2839071" y="1794815"/>
                  <a:pt x="2854137" y="1821180"/>
                </a:cubicBezTo>
                <a:cubicBezTo>
                  <a:pt x="2877772" y="1862540"/>
                  <a:pt x="2863026" y="1824987"/>
                  <a:pt x="2876997" y="1866900"/>
                </a:cubicBezTo>
                <a:cubicBezTo>
                  <a:pt x="2874457" y="1912620"/>
                  <a:pt x="2873523" y="1958458"/>
                  <a:pt x="2869377" y="2004060"/>
                </a:cubicBezTo>
                <a:cubicBezTo>
                  <a:pt x="2868429" y="2014490"/>
                  <a:pt x="2866441" y="2025173"/>
                  <a:pt x="2861757" y="2034540"/>
                </a:cubicBezTo>
                <a:cubicBezTo>
                  <a:pt x="2856077" y="2045899"/>
                  <a:pt x="2847877" y="2056040"/>
                  <a:pt x="2838897" y="2065020"/>
                </a:cubicBezTo>
                <a:cubicBezTo>
                  <a:pt x="2832421" y="2071496"/>
                  <a:pt x="2823657" y="2075180"/>
                  <a:pt x="2816037" y="2080260"/>
                </a:cubicBezTo>
                <a:cubicBezTo>
                  <a:pt x="2810957" y="2087880"/>
                  <a:pt x="2808563" y="2098266"/>
                  <a:pt x="2800797" y="2103120"/>
                </a:cubicBezTo>
                <a:cubicBezTo>
                  <a:pt x="2787174" y="2111634"/>
                  <a:pt x="2755077" y="2118360"/>
                  <a:pt x="2755077" y="2118360"/>
                </a:cubicBezTo>
                <a:cubicBezTo>
                  <a:pt x="2747457" y="2125980"/>
                  <a:pt x="2739116" y="2132941"/>
                  <a:pt x="2732217" y="2141220"/>
                </a:cubicBezTo>
                <a:cubicBezTo>
                  <a:pt x="2726354" y="2148255"/>
                  <a:pt x="2723061" y="2157235"/>
                  <a:pt x="2716977" y="2164080"/>
                </a:cubicBezTo>
                <a:cubicBezTo>
                  <a:pt x="2679943" y="2205744"/>
                  <a:pt x="2676770" y="2196342"/>
                  <a:pt x="2656017" y="2232660"/>
                </a:cubicBezTo>
                <a:cubicBezTo>
                  <a:pt x="2645395" y="2251248"/>
                  <a:pt x="2632069" y="2281645"/>
                  <a:pt x="2625537" y="2301240"/>
                </a:cubicBezTo>
                <a:cubicBezTo>
                  <a:pt x="2622225" y="2311175"/>
                  <a:pt x="2622042" y="2322094"/>
                  <a:pt x="2617917" y="2331720"/>
                </a:cubicBezTo>
                <a:cubicBezTo>
                  <a:pt x="2614309" y="2340138"/>
                  <a:pt x="2607757" y="2346960"/>
                  <a:pt x="2602677" y="2354580"/>
                </a:cubicBezTo>
                <a:cubicBezTo>
                  <a:pt x="2584978" y="2425377"/>
                  <a:pt x="2606120" y="2337363"/>
                  <a:pt x="2587437" y="2430780"/>
                </a:cubicBezTo>
                <a:cubicBezTo>
                  <a:pt x="2581679" y="2459570"/>
                  <a:pt x="2574296" y="2477822"/>
                  <a:pt x="2564577" y="2506980"/>
                </a:cubicBezTo>
                <a:lnTo>
                  <a:pt x="2556957" y="2529840"/>
                </a:lnTo>
                <a:lnTo>
                  <a:pt x="2541717" y="2575560"/>
                </a:lnTo>
                <a:cubicBezTo>
                  <a:pt x="2538821" y="2584248"/>
                  <a:pt x="2531557" y="2590800"/>
                  <a:pt x="2526477" y="2598420"/>
                </a:cubicBezTo>
                <a:cubicBezTo>
                  <a:pt x="2512624" y="2653832"/>
                  <a:pt x="2531079" y="2609058"/>
                  <a:pt x="2495997" y="2644140"/>
                </a:cubicBezTo>
                <a:cubicBezTo>
                  <a:pt x="2489521" y="2650616"/>
                  <a:pt x="2487233" y="2660524"/>
                  <a:pt x="2480757" y="2667000"/>
                </a:cubicBezTo>
                <a:cubicBezTo>
                  <a:pt x="2463216" y="2684541"/>
                  <a:pt x="2450735" y="2684031"/>
                  <a:pt x="2427417" y="2689860"/>
                </a:cubicBezTo>
                <a:cubicBezTo>
                  <a:pt x="2419797" y="2694940"/>
                  <a:pt x="2413132" y="2701884"/>
                  <a:pt x="2404557" y="2705100"/>
                </a:cubicBezTo>
                <a:cubicBezTo>
                  <a:pt x="2392430" y="2709648"/>
                  <a:pt x="2379373" y="2711763"/>
                  <a:pt x="2366457" y="2712720"/>
                </a:cubicBezTo>
                <a:cubicBezTo>
                  <a:pt x="2310672" y="2716852"/>
                  <a:pt x="2254697" y="2717800"/>
                  <a:pt x="2198817" y="2720340"/>
                </a:cubicBezTo>
                <a:cubicBezTo>
                  <a:pt x="2186117" y="2725420"/>
                  <a:pt x="2173572" y="2730906"/>
                  <a:pt x="2160717" y="2735580"/>
                </a:cubicBezTo>
                <a:cubicBezTo>
                  <a:pt x="2145620" y="2741070"/>
                  <a:pt x="2114997" y="2750820"/>
                  <a:pt x="2114997" y="2750820"/>
                </a:cubicBezTo>
                <a:cubicBezTo>
                  <a:pt x="2104837" y="2758440"/>
                  <a:pt x="2094921" y="2766397"/>
                  <a:pt x="2084517" y="2773680"/>
                </a:cubicBezTo>
                <a:cubicBezTo>
                  <a:pt x="2069512" y="2784184"/>
                  <a:pt x="2038797" y="2804160"/>
                  <a:pt x="2038797" y="2804160"/>
                </a:cubicBezTo>
                <a:cubicBezTo>
                  <a:pt x="2002881" y="2858034"/>
                  <a:pt x="2049787" y="2793170"/>
                  <a:pt x="1993077" y="2849880"/>
                </a:cubicBezTo>
                <a:cubicBezTo>
                  <a:pt x="1986601" y="2856356"/>
                  <a:pt x="1983921" y="2865895"/>
                  <a:pt x="1977837" y="2872740"/>
                </a:cubicBezTo>
                <a:lnTo>
                  <a:pt x="1909257" y="2941320"/>
                </a:lnTo>
                <a:cubicBezTo>
                  <a:pt x="1896305" y="2954272"/>
                  <a:pt x="1888937" y="2971800"/>
                  <a:pt x="1878777" y="2987040"/>
                </a:cubicBezTo>
                <a:lnTo>
                  <a:pt x="1863537" y="3009900"/>
                </a:lnTo>
                <a:cubicBezTo>
                  <a:pt x="1859082" y="3016583"/>
                  <a:pt x="1861597" y="3027080"/>
                  <a:pt x="1855917" y="3032760"/>
                </a:cubicBezTo>
                <a:cubicBezTo>
                  <a:pt x="1850237" y="3038440"/>
                  <a:pt x="1840677" y="3037840"/>
                  <a:pt x="1833057" y="3040380"/>
                </a:cubicBezTo>
                <a:cubicBezTo>
                  <a:pt x="1825437" y="3045460"/>
                  <a:pt x="1818969" y="3052988"/>
                  <a:pt x="1810197" y="3055620"/>
                </a:cubicBezTo>
                <a:cubicBezTo>
                  <a:pt x="1748770" y="3074048"/>
                  <a:pt x="1597094" y="3056583"/>
                  <a:pt x="1573977" y="3055620"/>
                </a:cubicBezTo>
                <a:cubicBezTo>
                  <a:pt x="1559142" y="3011116"/>
                  <a:pt x="1577964" y="3051987"/>
                  <a:pt x="1543497" y="3017520"/>
                </a:cubicBezTo>
                <a:cubicBezTo>
                  <a:pt x="1537021" y="3011044"/>
                  <a:pt x="1534120" y="3001695"/>
                  <a:pt x="1528257" y="2994660"/>
                </a:cubicBezTo>
                <a:cubicBezTo>
                  <a:pt x="1509922" y="2972658"/>
                  <a:pt x="1505014" y="2971545"/>
                  <a:pt x="1482537" y="2956560"/>
                </a:cubicBezTo>
                <a:cubicBezTo>
                  <a:pt x="1479997" y="2948940"/>
                  <a:pt x="1480597" y="2939380"/>
                  <a:pt x="1474917" y="2933700"/>
                </a:cubicBezTo>
                <a:cubicBezTo>
                  <a:pt x="1461965" y="2920748"/>
                  <a:pt x="1429197" y="2903220"/>
                  <a:pt x="1429197" y="2903220"/>
                </a:cubicBezTo>
                <a:cubicBezTo>
                  <a:pt x="1401267" y="2861325"/>
                  <a:pt x="1428372" y="2889679"/>
                  <a:pt x="1360617" y="2872740"/>
                </a:cubicBezTo>
                <a:cubicBezTo>
                  <a:pt x="1347347" y="2869423"/>
                  <a:pt x="1335372" y="2862174"/>
                  <a:pt x="1322517" y="2857500"/>
                </a:cubicBezTo>
                <a:cubicBezTo>
                  <a:pt x="1307420" y="2852010"/>
                  <a:pt x="1292037" y="2847340"/>
                  <a:pt x="1276797" y="2842260"/>
                </a:cubicBezTo>
                <a:cubicBezTo>
                  <a:pt x="1230446" y="2826810"/>
                  <a:pt x="1180559" y="2824948"/>
                  <a:pt x="1132017" y="2819400"/>
                </a:cubicBezTo>
                <a:cubicBezTo>
                  <a:pt x="1091561" y="2814776"/>
                  <a:pt x="1050737" y="2814320"/>
                  <a:pt x="1010097" y="2811780"/>
                </a:cubicBezTo>
                <a:cubicBezTo>
                  <a:pt x="1002477" y="2809240"/>
                  <a:pt x="995078" y="2805902"/>
                  <a:pt x="987237" y="2804160"/>
                </a:cubicBezTo>
                <a:cubicBezTo>
                  <a:pt x="972155" y="2800808"/>
                  <a:pt x="956316" y="2800980"/>
                  <a:pt x="941517" y="2796540"/>
                </a:cubicBezTo>
                <a:cubicBezTo>
                  <a:pt x="930637" y="2793276"/>
                  <a:pt x="921813" y="2784892"/>
                  <a:pt x="911037" y="2781300"/>
                </a:cubicBezTo>
                <a:cubicBezTo>
                  <a:pt x="898750" y="2777204"/>
                  <a:pt x="885637" y="2776220"/>
                  <a:pt x="872937" y="2773680"/>
                </a:cubicBezTo>
                <a:cubicBezTo>
                  <a:pt x="860237" y="2766060"/>
                  <a:pt x="848993" y="2755176"/>
                  <a:pt x="834837" y="2750820"/>
                </a:cubicBezTo>
                <a:cubicBezTo>
                  <a:pt x="773895" y="2732069"/>
                  <a:pt x="790171" y="2753651"/>
                  <a:pt x="751017" y="2735580"/>
                </a:cubicBezTo>
                <a:cubicBezTo>
                  <a:pt x="725233" y="2723680"/>
                  <a:pt x="700217" y="2710180"/>
                  <a:pt x="674817" y="2697480"/>
                </a:cubicBezTo>
                <a:cubicBezTo>
                  <a:pt x="663885" y="2692014"/>
                  <a:pt x="631243" y="2684681"/>
                  <a:pt x="621477" y="2682240"/>
                </a:cubicBezTo>
                <a:cubicBezTo>
                  <a:pt x="613857" y="2677160"/>
                  <a:pt x="605652" y="2672863"/>
                  <a:pt x="598617" y="2667000"/>
                </a:cubicBezTo>
                <a:cubicBezTo>
                  <a:pt x="575951" y="2648112"/>
                  <a:pt x="566641" y="2633529"/>
                  <a:pt x="552897" y="2606040"/>
                </a:cubicBezTo>
                <a:cubicBezTo>
                  <a:pt x="549305" y="2598856"/>
                  <a:pt x="547817" y="2590800"/>
                  <a:pt x="545277" y="2583180"/>
                </a:cubicBezTo>
                <a:cubicBezTo>
                  <a:pt x="547817" y="2560320"/>
                  <a:pt x="545624" y="2536420"/>
                  <a:pt x="552897" y="2514600"/>
                </a:cubicBezTo>
                <a:cubicBezTo>
                  <a:pt x="556305" y="2504377"/>
                  <a:pt x="571755" y="2501746"/>
                  <a:pt x="575757" y="2491740"/>
                </a:cubicBezTo>
                <a:cubicBezTo>
                  <a:pt x="624790" y="2369157"/>
                  <a:pt x="552958" y="2484029"/>
                  <a:pt x="598617" y="2415540"/>
                </a:cubicBezTo>
                <a:cubicBezTo>
                  <a:pt x="601157" y="2400300"/>
                  <a:pt x="602490" y="2384809"/>
                  <a:pt x="606237" y="2369820"/>
                </a:cubicBezTo>
                <a:cubicBezTo>
                  <a:pt x="610133" y="2354235"/>
                  <a:pt x="618327" y="2339852"/>
                  <a:pt x="621477" y="2324100"/>
                </a:cubicBezTo>
                <a:lnTo>
                  <a:pt x="629097" y="2286000"/>
                </a:lnTo>
                <a:cubicBezTo>
                  <a:pt x="626557" y="2194560"/>
                  <a:pt x="628493" y="2102886"/>
                  <a:pt x="621477" y="2011680"/>
                </a:cubicBezTo>
                <a:cubicBezTo>
                  <a:pt x="620775" y="2002549"/>
                  <a:pt x="612100" y="1995855"/>
                  <a:pt x="606237" y="1988820"/>
                </a:cubicBezTo>
                <a:cubicBezTo>
                  <a:pt x="592603" y="1972459"/>
                  <a:pt x="554650" y="1938879"/>
                  <a:pt x="537657" y="1935480"/>
                </a:cubicBezTo>
                <a:cubicBezTo>
                  <a:pt x="447867" y="1917522"/>
                  <a:pt x="559636" y="1939143"/>
                  <a:pt x="446217" y="1920240"/>
                </a:cubicBezTo>
                <a:cubicBezTo>
                  <a:pt x="433442" y="1918111"/>
                  <a:pt x="420682" y="1915761"/>
                  <a:pt x="408117" y="1912620"/>
                </a:cubicBezTo>
                <a:cubicBezTo>
                  <a:pt x="400325" y="1910672"/>
                  <a:pt x="393208" y="1906136"/>
                  <a:pt x="385257" y="1905000"/>
                </a:cubicBezTo>
                <a:cubicBezTo>
                  <a:pt x="357484" y="1901032"/>
                  <a:pt x="329300" y="1900658"/>
                  <a:pt x="301437" y="1897380"/>
                </a:cubicBezTo>
                <a:cubicBezTo>
                  <a:pt x="286093" y="1895575"/>
                  <a:pt x="270957" y="1892300"/>
                  <a:pt x="255717" y="1889760"/>
                </a:cubicBezTo>
                <a:cubicBezTo>
                  <a:pt x="248097" y="1884680"/>
                  <a:pt x="241629" y="1877152"/>
                  <a:pt x="232857" y="1874520"/>
                </a:cubicBezTo>
                <a:cubicBezTo>
                  <a:pt x="215654" y="1869359"/>
                  <a:pt x="195930" y="1874194"/>
                  <a:pt x="179517" y="1866900"/>
                </a:cubicBezTo>
                <a:cubicBezTo>
                  <a:pt x="171148" y="1863181"/>
                  <a:pt x="169357" y="1851660"/>
                  <a:pt x="164277" y="1844040"/>
                </a:cubicBezTo>
                <a:cubicBezTo>
                  <a:pt x="158441" y="1785679"/>
                  <a:pt x="152727" y="1717710"/>
                  <a:pt x="141417" y="1661160"/>
                </a:cubicBezTo>
                <a:cubicBezTo>
                  <a:pt x="131743" y="1612791"/>
                  <a:pt x="136938" y="1635625"/>
                  <a:pt x="126177" y="1592580"/>
                </a:cubicBezTo>
                <a:cubicBezTo>
                  <a:pt x="123637" y="1564640"/>
                  <a:pt x="122037" y="1536599"/>
                  <a:pt x="118557" y="1508760"/>
                </a:cubicBezTo>
                <a:cubicBezTo>
                  <a:pt x="116951" y="1495909"/>
                  <a:pt x="112367" y="1483532"/>
                  <a:pt x="110937" y="1470660"/>
                </a:cubicBezTo>
                <a:cubicBezTo>
                  <a:pt x="104741" y="1414893"/>
                  <a:pt x="102129" y="1358761"/>
                  <a:pt x="95697" y="1303020"/>
                </a:cubicBezTo>
                <a:cubicBezTo>
                  <a:pt x="94497" y="1292616"/>
                  <a:pt x="90349" y="1282763"/>
                  <a:pt x="88077" y="1272540"/>
                </a:cubicBezTo>
                <a:cubicBezTo>
                  <a:pt x="85267" y="1259897"/>
                  <a:pt x="82774" y="1247183"/>
                  <a:pt x="80457" y="1234440"/>
                </a:cubicBezTo>
                <a:cubicBezTo>
                  <a:pt x="77693" y="1219239"/>
                  <a:pt x="76584" y="1203709"/>
                  <a:pt x="72837" y="1188720"/>
                </a:cubicBezTo>
                <a:cubicBezTo>
                  <a:pt x="68941" y="1173135"/>
                  <a:pt x="57597" y="1143000"/>
                  <a:pt x="57597" y="1143000"/>
                </a:cubicBezTo>
                <a:cubicBezTo>
                  <a:pt x="55057" y="1031240"/>
                  <a:pt x="56672" y="919308"/>
                  <a:pt x="49977" y="807720"/>
                </a:cubicBezTo>
                <a:cubicBezTo>
                  <a:pt x="49015" y="791684"/>
                  <a:pt x="38633" y="777585"/>
                  <a:pt x="34737" y="762000"/>
                </a:cubicBezTo>
                <a:cubicBezTo>
                  <a:pt x="7916" y="654714"/>
                  <a:pt x="41299" y="758825"/>
                  <a:pt x="19497" y="693420"/>
                </a:cubicBezTo>
                <a:cubicBezTo>
                  <a:pt x="-9261" y="506495"/>
                  <a:pt x="-1197" y="597875"/>
                  <a:pt x="11877" y="297180"/>
                </a:cubicBezTo>
                <a:cubicBezTo>
                  <a:pt x="12657" y="279236"/>
                  <a:pt x="15458" y="261341"/>
                  <a:pt x="19497" y="243840"/>
                </a:cubicBezTo>
                <a:cubicBezTo>
                  <a:pt x="30322" y="196931"/>
                  <a:pt x="37950" y="196605"/>
                  <a:pt x="57597" y="152400"/>
                </a:cubicBezTo>
                <a:cubicBezTo>
                  <a:pt x="60859" y="145060"/>
                  <a:pt x="62677" y="137160"/>
                  <a:pt x="65217" y="129540"/>
                </a:cubicBezTo>
                <a:cubicBezTo>
                  <a:pt x="73196" y="73686"/>
                  <a:pt x="54876" y="76200"/>
                  <a:pt x="72837" y="83820"/>
                </a:cubicBezTo>
                <a:close/>
              </a:path>
            </a:pathLst>
          </a:custGeom>
          <a:solidFill>
            <a:schemeClr val="accent3">
              <a:lumMod val="75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フリーフォーム 153"/>
          <p:cNvSpPr/>
          <p:nvPr/>
        </p:nvSpPr>
        <p:spPr>
          <a:xfrm>
            <a:off x="541020" y="4655820"/>
            <a:ext cx="4693920" cy="2167353"/>
          </a:xfrm>
          <a:custGeom>
            <a:avLst/>
            <a:gdLst>
              <a:gd name="connsiteX0" fmla="*/ 4693920 w 4693920"/>
              <a:gd name="connsiteY0" fmla="*/ 1790700 h 2167353"/>
              <a:gd name="connsiteX1" fmla="*/ 4693920 w 4693920"/>
              <a:gd name="connsiteY1" fmla="*/ 1790700 h 2167353"/>
              <a:gd name="connsiteX2" fmla="*/ 4671060 w 4693920"/>
              <a:gd name="connsiteY2" fmla="*/ 1729740 h 2167353"/>
              <a:gd name="connsiteX3" fmla="*/ 4640580 w 4693920"/>
              <a:gd name="connsiteY3" fmla="*/ 1668780 h 2167353"/>
              <a:gd name="connsiteX4" fmla="*/ 4632960 w 4693920"/>
              <a:gd name="connsiteY4" fmla="*/ 1630680 h 2167353"/>
              <a:gd name="connsiteX5" fmla="*/ 4610100 w 4693920"/>
              <a:gd name="connsiteY5" fmla="*/ 1577340 h 2167353"/>
              <a:gd name="connsiteX6" fmla="*/ 4572000 w 4693920"/>
              <a:gd name="connsiteY6" fmla="*/ 1524000 h 2167353"/>
              <a:gd name="connsiteX7" fmla="*/ 4518660 w 4693920"/>
              <a:gd name="connsiteY7" fmla="*/ 1508760 h 2167353"/>
              <a:gd name="connsiteX8" fmla="*/ 4465320 w 4693920"/>
              <a:gd name="connsiteY8" fmla="*/ 1478280 h 2167353"/>
              <a:gd name="connsiteX9" fmla="*/ 4358640 w 4693920"/>
              <a:gd name="connsiteY9" fmla="*/ 1463040 h 2167353"/>
              <a:gd name="connsiteX10" fmla="*/ 4290060 w 4693920"/>
              <a:gd name="connsiteY10" fmla="*/ 1447800 h 2167353"/>
              <a:gd name="connsiteX11" fmla="*/ 4267200 w 4693920"/>
              <a:gd name="connsiteY11" fmla="*/ 1440180 h 2167353"/>
              <a:gd name="connsiteX12" fmla="*/ 4244340 w 4693920"/>
              <a:gd name="connsiteY12" fmla="*/ 1424940 h 2167353"/>
              <a:gd name="connsiteX13" fmla="*/ 4198620 w 4693920"/>
              <a:gd name="connsiteY13" fmla="*/ 1371600 h 2167353"/>
              <a:gd name="connsiteX14" fmla="*/ 4183380 w 4693920"/>
              <a:gd name="connsiteY14" fmla="*/ 1341120 h 2167353"/>
              <a:gd name="connsiteX15" fmla="*/ 4175760 w 4693920"/>
              <a:gd name="connsiteY15" fmla="*/ 1318260 h 2167353"/>
              <a:gd name="connsiteX16" fmla="*/ 4160520 w 4693920"/>
              <a:gd name="connsiteY16" fmla="*/ 1295400 h 2167353"/>
              <a:gd name="connsiteX17" fmla="*/ 4145280 w 4693920"/>
              <a:gd name="connsiteY17" fmla="*/ 1264920 h 2167353"/>
              <a:gd name="connsiteX18" fmla="*/ 4130040 w 4693920"/>
              <a:gd name="connsiteY18" fmla="*/ 1242060 h 2167353"/>
              <a:gd name="connsiteX19" fmla="*/ 4107180 w 4693920"/>
              <a:gd name="connsiteY19" fmla="*/ 1196340 h 2167353"/>
              <a:gd name="connsiteX20" fmla="*/ 4076700 w 4693920"/>
              <a:gd name="connsiteY20" fmla="*/ 1181100 h 2167353"/>
              <a:gd name="connsiteX21" fmla="*/ 4061460 w 4693920"/>
              <a:gd name="connsiteY21" fmla="*/ 1158240 h 2167353"/>
              <a:gd name="connsiteX22" fmla="*/ 4015740 w 4693920"/>
              <a:gd name="connsiteY22" fmla="*/ 1135380 h 2167353"/>
              <a:gd name="connsiteX23" fmla="*/ 3970020 w 4693920"/>
              <a:gd name="connsiteY23" fmla="*/ 1089660 h 2167353"/>
              <a:gd name="connsiteX24" fmla="*/ 3954780 w 4693920"/>
              <a:gd name="connsiteY24" fmla="*/ 1066800 h 2167353"/>
              <a:gd name="connsiteX25" fmla="*/ 3931920 w 4693920"/>
              <a:gd name="connsiteY25" fmla="*/ 1051560 h 2167353"/>
              <a:gd name="connsiteX26" fmla="*/ 3855720 w 4693920"/>
              <a:gd name="connsiteY26" fmla="*/ 998220 h 2167353"/>
              <a:gd name="connsiteX27" fmla="*/ 3832860 w 4693920"/>
              <a:gd name="connsiteY27" fmla="*/ 990600 h 2167353"/>
              <a:gd name="connsiteX28" fmla="*/ 3764280 w 4693920"/>
              <a:gd name="connsiteY28" fmla="*/ 944880 h 2167353"/>
              <a:gd name="connsiteX29" fmla="*/ 3733800 w 4693920"/>
              <a:gd name="connsiteY29" fmla="*/ 929640 h 2167353"/>
              <a:gd name="connsiteX30" fmla="*/ 3710940 w 4693920"/>
              <a:gd name="connsiteY30" fmla="*/ 914400 h 2167353"/>
              <a:gd name="connsiteX31" fmla="*/ 3657600 w 4693920"/>
              <a:gd name="connsiteY31" fmla="*/ 899160 h 2167353"/>
              <a:gd name="connsiteX32" fmla="*/ 3619500 w 4693920"/>
              <a:gd name="connsiteY32" fmla="*/ 883920 h 2167353"/>
              <a:gd name="connsiteX33" fmla="*/ 3489960 w 4693920"/>
              <a:gd name="connsiteY33" fmla="*/ 868680 h 2167353"/>
              <a:gd name="connsiteX34" fmla="*/ 3429000 w 4693920"/>
              <a:gd name="connsiteY34" fmla="*/ 853440 h 2167353"/>
              <a:gd name="connsiteX35" fmla="*/ 3375660 w 4693920"/>
              <a:gd name="connsiteY35" fmla="*/ 845820 h 2167353"/>
              <a:gd name="connsiteX36" fmla="*/ 3345180 w 4693920"/>
              <a:gd name="connsiteY36" fmla="*/ 838200 h 2167353"/>
              <a:gd name="connsiteX37" fmla="*/ 3314700 w 4693920"/>
              <a:gd name="connsiteY37" fmla="*/ 815340 h 2167353"/>
              <a:gd name="connsiteX38" fmla="*/ 3154680 w 4693920"/>
              <a:gd name="connsiteY38" fmla="*/ 792480 h 2167353"/>
              <a:gd name="connsiteX39" fmla="*/ 3086100 w 4693920"/>
              <a:gd name="connsiteY39" fmla="*/ 762000 h 2167353"/>
              <a:gd name="connsiteX40" fmla="*/ 3063240 w 4693920"/>
              <a:gd name="connsiteY40" fmla="*/ 754380 h 2167353"/>
              <a:gd name="connsiteX41" fmla="*/ 3002280 w 4693920"/>
              <a:gd name="connsiteY41" fmla="*/ 716280 h 2167353"/>
              <a:gd name="connsiteX42" fmla="*/ 2979420 w 4693920"/>
              <a:gd name="connsiteY42" fmla="*/ 701040 h 2167353"/>
              <a:gd name="connsiteX43" fmla="*/ 2956560 w 4693920"/>
              <a:gd name="connsiteY43" fmla="*/ 678180 h 2167353"/>
              <a:gd name="connsiteX44" fmla="*/ 2910840 w 4693920"/>
              <a:gd name="connsiteY44" fmla="*/ 647700 h 2167353"/>
              <a:gd name="connsiteX45" fmla="*/ 2880360 w 4693920"/>
              <a:gd name="connsiteY45" fmla="*/ 601980 h 2167353"/>
              <a:gd name="connsiteX46" fmla="*/ 2849880 w 4693920"/>
              <a:gd name="connsiteY46" fmla="*/ 556260 h 2167353"/>
              <a:gd name="connsiteX47" fmla="*/ 2819400 w 4693920"/>
              <a:gd name="connsiteY47" fmla="*/ 518160 h 2167353"/>
              <a:gd name="connsiteX48" fmla="*/ 2796540 w 4693920"/>
              <a:gd name="connsiteY48" fmla="*/ 495300 h 2167353"/>
              <a:gd name="connsiteX49" fmla="*/ 2773680 w 4693920"/>
              <a:gd name="connsiteY49" fmla="*/ 487680 h 2167353"/>
              <a:gd name="connsiteX50" fmla="*/ 2743200 w 4693920"/>
              <a:gd name="connsiteY50" fmla="*/ 472440 h 2167353"/>
              <a:gd name="connsiteX51" fmla="*/ 2697480 w 4693920"/>
              <a:gd name="connsiteY51" fmla="*/ 441960 h 2167353"/>
              <a:gd name="connsiteX52" fmla="*/ 2644140 w 4693920"/>
              <a:gd name="connsiteY52" fmla="*/ 411480 h 2167353"/>
              <a:gd name="connsiteX53" fmla="*/ 2613660 w 4693920"/>
              <a:gd name="connsiteY53" fmla="*/ 403860 h 2167353"/>
              <a:gd name="connsiteX54" fmla="*/ 2567940 w 4693920"/>
              <a:gd name="connsiteY54" fmla="*/ 373380 h 2167353"/>
              <a:gd name="connsiteX55" fmla="*/ 2552700 w 4693920"/>
              <a:gd name="connsiteY55" fmla="*/ 350520 h 2167353"/>
              <a:gd name="connsiteX56" fmla="*/ 2529840 w 4693920"/>
              <a:gd name="connsiteY56" fmla="*/ 327660 h 2167353"/>
              <a:gd name="connsiteX57" fmla="*/ 2514600 w 4693920"/>
              <a:gd name="connsiteY57" fmla="*/ 304800 h 2167353"/>
              <a:gd name="connsiteX58" fmla="*/ 2491740 w 4693920"/>
              <a:gd name="connsiteY58" fmla="*/ 281940 h 2167353"/>
              <a:gd name="connsiteX59" fmla="*/ 2476500 w 4693920"/>
              <a:gd name="connsiteY59" fmla="*/ 259080 h 2167353"/>
              <a:gd name="connsiteX60" fmla="*/ 2430780 w 4693920"/>
              <a:gd name="connsiteY60" fmla="*/ 213360 h 2167353"/>
              <a:gd name="connsiteX61" fmla="*/ 2407920 w 4693920"/>
              <a:gd name="connsiteY61" fmla="*/ 190500 h 2167353"/>
              <a:gd name="connsiteX62" fmla="*/ 2392680 w 4693920"/>
              <a:gd name="connsiteY62" fmla="*/ 167640 h 2167353"/>
              <a:gd name="connsiteX63" fmla="*/ 2339340 w 4693920"/>
              <a:gd name="connsiteY63" fmla="*/ 114300 h 2167353"/>
              <a:gd name="connsiteX64" fmla="*/ 2301240 w 4693920"/>
              <a:gd name="connsiteY64" fmla="*/ 68580 h 2167353"/>
              <a:gd name="connsiteX65" fmla="*/ 2278380 w 4693920"/>
              <a:gd name="connsiteY65" fmla="*/ 60960 h 2167353"/>
              <a:gd name="connsiteX66" fmla="*/ 2232660 w 4693920"/>
              <a:gd name="connsiteY66" fmla="*/ 30480 h 2167353"/>
              <a:gd name="connsiteX67" fmla="*/ 2209800 w 4693920"/>
              <a:gd name="connsiteY67" fmla="*/ 22860 h 2167353"/>
              <a:gd name="connsiteX68" fmla="*/ 2148840 w 4693920"/>
              <a:gd name="connsiteY68" fmla="*/ 7620 h 2167353"/>
              <a:gd name="connsiteX69" fmla="*/ 2125980 w 4693920"/>
              <a:gd name="connsiteY69" fmla="*/ 0 h 2167353"/>
              <a:gd name="connsiteX70" fmla="*/ 1958340 w 4693920"/>
              <a:gd name="connsiteY70" fmla="*/ 7620 h 2167353"/>
              <a:gd name="connsiteX71" fmla="*/ 1912620 w 4693920"/>
              <a:gd name="connsiteY71" fmla="*/ 22860 h 2167353"/>
              <a:gd name="connsiteX72" fmla="*/ 1866900 w 4693920"/>
              <a:gd name="connsiteY72" fmla="*/ 53340 h 2167353"/>
              <a:gd name="connsiteX73" fmla="*/ 1828800 w 4693920"/>
              <a:gd name="connsiteY73" fmla="*/ 106680 h 2167353"/>
              <a:gd name="connsiteX74" fmla="*/ 1813560 w 4693920"/>
              <a:gd name="connsiteY74" fmla="*/ 167640 h 2167353"/>
              <a:gd name="connsiteX75" fmla="*/ 1798320 w 4693920"/>
              <a:gd name="connsiteY75" fmla="*/ 213360 h 2167353"/>
              <a:gd name="connsiteX76" fmla="*/ 1790700 w 4693920"/>
              <a:gd name="connsiteY76" fmla="*/ 236220 h 2167353"/>
              <a:gd name="connsiteX77" fmla="*/ 1783080 w 4693920"/>
              <a:gd name="connsiteY77" fmla="*/ 259080 h 2167353"/>
              <a:gd name="connsiteX78" fmla="*/ 1767840 w 4693920"/>
              <a:gd name="connsiteY78" fmla="*/ 281940 h 2167353"/>
              <a:gd name="connsiteX79" fmla="*/ 1744980 w 4693920"/>
              <a:gd name="connsiteY79" fmla="*/ 327660 h 2167353"/>
              <a:gd name="connsiteX80" fmla="*/ 1737360 w 4693920"/>
              <a:gd name="connsiteY80" fmla="*/ 358140 h 2167353"/>
              <a:gd name="connsiteX81" fmla="*/ 1691640 w 4693920"/>
              <a:gd name="connsiteY81" fmla="*/ 434340 h 2167353"/>
              <a:gd name="connsiteX82" fmla="*/ 1668780 w 4693920"/>
              <a:gd name="connsiteY82" fmla="*/ 464820 h 2167353"/>
              <a:gd name="connsiteX83" fmla="*/ 1607820 w 4693920"/>
              <a:gd name="connsiteY83" fmla="*/ 487680 h 2167353"/>
              <a:gd name="connsiteX84" fmla="*/ 1531620 w 4693920"/>
              <a:gd name="connsiteY84" fmla="*/ 502920 h 2167353"/>
              <a:gd name="connsiteX85" fmla="*/ 1501140 w 4693920"/>
              <a:gd name="connsiteY85" fmla="*/ 518160 h 2167353"/>
              <a:gd name="connsiteX86" fmla="*/ 1424940 w 4693920"/>
              <a:gd name="connsiteY86" fmla="*/ 525780 h 2167353"/>
              <a:gd name="connsiteX87" fmla="*/ 1371600 w 4693920"/>
              <a:gd name="connsiteY87" fmla="*/ 533400 h 2167353"/>
              <a:gd name="connsiteX88" fmla="*/ 1325880 w 4693920"/>
              <a:gd name="connsiteY88" fmla="*/ 556260 h 2167353"/>
              <a:gd name="connsiteX89" fmla="*/ 1280160 w 4693920"/>
              <a:gd name="connsiteY89" fmla="*/ 579120 h 2167353"/>
              <a:gd name="connsiteX90" fmla="*/ 1264920 w 4693920"/>
              <a:gd name="connsiteY90" fmla="*/ 601980 h 2167353"/>
              <a:gd name="connsiteX91" fmla="*/ 1219200 w 4693920"/>
              <a:gd name="connsiteY91" fmla="*/ 640080 h 2167353"/>
              <a:gd name="connsiteX92" fmla="*/ 1188720 w 4693920"/>
              <a:gd name="connsiteY92" fmla="*/ 693420 h 2167353"/>
              <a:gd name="connsiteX93" fmla="*/ 1181100 w 4693920"/>
              <a:gd name="connsiteY93" fmla="*/ 716280 h 2167353"/>
              <a:gd name="connsiteX94" fmla="*/ 1135380 w 4693920"/>
              <a:gd name="connsiteY94" fmla="*/ 762000 h 2167353"/>
              <a:gd name="connsiteX95" fmla="*/ 1097280 w 4693920"/>
              <a:gd name="connsiteY95" fmla="*/ 777240 h 2167353"/>
              <a:gd name="connsiteX96" fmla="*/ 624840 w 4693920"/>
              <a:gd name="connsiteY96" fmla="*/ 784860 h 2167353"/>
              <a:gd name="connsiteX97" fmla="*/ 556260 w 4693920"/>
              <a:gd name="connsiteY97" fmla="*/ 792480 h 2167353"/>
              <a:gd name="connsiteX98" fmla="*/ 510540 w 4693920"/>
              <a:gd name="connsiteY98" fmla="*/ 807720 h 2167353"/>
              <a:gd name="connsiteX99" fmla="*/ 457200 w 4693920"/>
              <a:gd name="connsiteY99" fmla="*/ 815340 h 2167353"/>
              <a:gd name="connsiteX100" fmla="*/ 403860 w 4693920"/>
              <a:gd name="connsiteY100" fmla="*/ 830580 h 2167353"/>
              <a:gd name="connsiteX101" fmla="*/ 358140 w 4693920"/>
              <a:gd name="connsiteY101" fmla="*/ 845820 h 2167353"/>
              <a:gd name="connsiteX102" fmla="*/ 304800 w 4693920"/>
              <a:gd name="connsiteY102" fmla="*/ 853440 h 2167353"/>
              <a:gd name="connsiteX103" fmla="*/ 281940 w 4693920"/>
              <a:gd name="connsiteY103" fmla="*/ 861060 h 2167353"/>
              <a:gd name="connsiteX104" fmla="*/ 259080 w 4693920"/>
              <a:gd name="connsiteY104" fmla="*/ 876300 h 2167353"/>
              <a:gd name="connsiteX105" fmla="*/ 220980 w 4693920"/>
              <a:gd name="connsiteY105" fmla="*/ 883920 h 2167353"/>
              <a:gd name="connsiteX106" fmla="*/ 152400 w 4693920"/>
              <a:gd name="connsiteY106" fmla="*/ 914400 h 2167353"/>
              <a:gd name="connsiteX107" fmla="*/ 121920 w 4693920"/>
              <a:gd name="connsiteY107" fmla="*/ 960120 h 2167353"/>
              <a:gd name="connsiteX108" fmla="*/ 114300 w 4693920"/>
              <a:gd name="connsiteY108" fmla="*/ 982980 h 2167353"/>
              <a:gd name="connsiteX109" fmla="*/ 68580 w 4693920"/>
              <a:gd name="connsiteY109" fmla="*/ 1028700 h 2167353"/>
              <a:gd name="connsiteX110" fmla="*/ 53340 w 4693920"/>
              <a:gd name="connsiteY110" fmla="*/ 1074420 h 2167353"/>
              <a:gd name="connsiteX111" fmla="*/ 45720 w 4693920"/>
              <a:gd name="connsiteY111" fmla="*/ 1097280 h 2167353"/>
              <a:gd name="connsiteX112" fmla="*/ 7620 w 4693920"/>
              <a:gd name="connsiteY112" fmla="*/ 1181100 h 2167353"/>
              <a:gd name="connsiteX113" fmla="*/ 0 w 4693920"/>
              <a:gd name="connsiteY113" fmla="*/ 1219200 h 2167353"/>
              <a:gd name="connsiteX114" fmla="*/ 7620 w 4693920"/>
              <a:gd name="connsiteY114" fmla="*/ 1325880 h 2167353"/>
              <a:gd name="connsiteX115" fmla="*/ 22860 w 4693920"/>
              <a:gd name="connsiteY115" fmla="*/ 1348740 h 2167353"/>
              <a:gd name="connsiteX116" fmla="*/ 60960 w 4693920"/>
              <a:gd name="connsiteY116" fmla="*/ 1424940 h 2167353"/>
              <a:gd name="connsiteX117" fmla="*/ 83820 w 4693920"/>
              <a:gd name="connsiteY117" fmla="*/ 1440180 h 2167353"/>
              <a:gd name="connsiteX118" fmla="*/ 129540 w 4693920"/>
              <a:gd name="connsiteY118" fmla="*/ 1455420 h 2167353"/>
              <a:gd name="connsiteX119" fmla="*/ 190500 w 4693920"/>
              <a:gd name="connsiteY119" fmla="*/ 1485900 h 2167353"/>
              <a:gd name="connsiteX120" fmla="*/ 213360 w 4693920"/>
              <a:gd name="connsiteY120" fmla="*/ 1501140 h 2167353"/>
              <a:gd name="connsiteX121" fmla="*/ 281940 w 4693920"/>
              <a:gd name="connsiteY121" fmla="*/ 1539240 h 2167353"/>
              <a:gd name="connsiteX122" fmla="*/ 327660 w 4693920"/>
              <a:gd name="connsiteY122" fmla="*/ 1569720 h 2167353"/>
              <a:gd name="connsiteX123" fmla="*/ 350520 w 4693920"/>
              <a:gd name="connsiteY123" fmla="*/ 1623060 h 2167353"/>
              <a:gd name="connsiteX124" fmla="*/ 388620 w 4693920"/>
              <a:gd name="connsiteY124" fmla="*/ 1676400 h 2167353"/>
              <a:gd name="connsiteX125" fmla="*/ 411480 w 4693920"/>
              <a:gd name="connsiteY125" fmla="*/ 1744980 h 2167353"/>
              <a:gd name="connsiteX126" fmla="*/ 441960 w 4693920"/>
              <a:gd name="connsiteY126" fmla="*/ 1813560 h 2167353"/>
              <a:gd name="connsiteX127" fmla="*/ 449580 w 4693920"/>
              <a:gd name="connsiteY127" fmla="*/ 1851660 h 2167353"/>
              <a:gd name="connsiteX128" fmla="*/ 464820 w 4693920"/>
              <a:gd name="connsiteY128" fmla="*/ 1874520 h 2167353"/>
              <a:gd name="connsiteX129" fmla="*/ 502920 w 4693920"/>
              <a:gd name="connsiteY129" fmla="*/ 1935480 h 2167353"/>
              <a:gd name="connsiteX130" fmla="*/ 541020 w 4693920"/>
              <a:gd name="connsiteY130" fmla="*/ 2004060 h 2167353"/>
              <a:gd name="connsiteX131" fmla="*/ 563880 w 4693920"/>
              <a:gd name="connsiteY131" fmla="*/ 2019300 h 2167353"/>
              <a:gd name="connsiteX132" fmla="*/ 594360 w 4693920"/>
              <a:gd name="connsiteY132" fmla="*/ 2042160 h 2167353"/>
              <a:gd name="connsiteX133" fmla="*/ 617220 w 4693920"/>
              <a:gd name="connsiteY133" fmla="*/ 2049780 h 2167353"/>
              <a:gd name="connsiteX134" fmla="*/ 647700 w 4693920"/>
              <a:gd name="connsiteY134" fmla="*/ 2065020 h 2167353"/>
              <a:gd name="connsiteX135" fmla="*/ 708660 w 4693920"/>
              <a:gd name="connsiteY135" fmla="*/ 2072640 h 2167353"/>
              <a:gd name="connsiteX136" fmla="*/ 739140 w 4693920"/>
              <a:gd name="connsiteY136" fmla="*/ 2080260 h 2167353"/>
              <a:gd name="connsiteX137" fmla="*/ 792480 w 4693920"/>
              <a:gd name="connsiteY137" fmla="*/ 2087880 h 2167353"/>
              <a:gd name="connsiteX138" fmla="*/ 899160 w 4693920"/>
              <a:gd name="connsiteY138" fmla="*/ 2110740 h 2167353"/>
              <a:gd name="connsiteX139" fmla="*/ 937260 w 4693920"/>
              <a:gd name="connsiteY139" fmla="*/ 2103120 h 2167353"/>
              <a:gd name="connsiteX140" fmla="*/ 982980 w 4693920"/>
              <a:gd name="connsiteY140" fmla="*/ 2087880 h 2167353"/>
              <a:gd name="connsiteX141" fmla="*/ 1165860 w 4693920"/>
              <a:gd name="connsiteY141" fmla="*/ 2080260 h 2167353"/>
              <a:gd name="connsiteX142" fmla="*/ 1219200 w 4693920"/>
              <a:gd name="connsiteY142" fmla="*/ 2049780 h 2167353"/>
              <a:gd name="connsiteX143" fmla="*/ 1264920 w 4693920"/>
              <a:gd name="connsiteY143" fmla="*/ 2034540 h 2167353"/>
              <a:gd name="connsiteX144" fmla="*/ 1333500 w 4693920"/>
              <a:gd name="connsiteY144" fmla="*/ 1988820 h 2167353"/>
              <a:gd name="connsiteX145" fmla="*/ 1386840 w 4693920"/>
              <a:gd name="connsiteY145" fmla="*/ 1973580 h 2167353"/>
              <a:gd name="connsiteX146" fmla="*/ 1463040 w 4693920"/>
              <a:gd name="connsiteY146" fmla="*/ 1981200 h 2167353"/>
              <a:gd name="connsiteX147" fmla="*/ 1562100 w 4693920"/>
              <a:gd name="connsiteY147" fmla="*/ 1988820 h 2167353"/>
              <a:gd name="connsiteX148" fmla="*/ 1592580 w 4693920"/>
              <a:gd name="connsiteY148" fmla="*/ 2004060 h 2167353"/>
              <a:gd name="connsiteX149" fmla="*/ 1714500 w 4693920"/>
              <a:gd name="connsiteY149" fmla="*/ 2049780 h 2167353"/>
              <a:gd name="connsiteX150" fmla="*/ 1988820 w 4693920"/>
              <a:gd name="connsiteY150" fmla="*/ 2057400 h 2167353"/>
              <a:gd name="connsiteX151" fmla="*/ 2156460 w 4693920"/>
              <a:gd name="connsiteY151" fmla="*/ 2065020 h 2167353"/>
              <a:gd name="connsiteX152" fmla="*/ 2186940 w 4693920"/>
              <a:gd name="connsiteY152" fmla="*/ 2072640 h 2167353"/>
              <a:gd name="connsiteX153" fmla="*/ 2255520 w 4693920"/>
              <a:gd name="connsiteY153" fmla="*/ 2080260 h 2167353"/>
              <a:gd name="connsiteX154" fmla="*/ 2301240 w 4693920"/>
              <a:gd name="connsiteY154" fmla="*/ 2087880 h 2167353"/>
              <a:gd name="connsiteX155" fmla="*/ 2346960 w 4693920"/>
              <a:gd name="connsiteY155" fmla="*/ 2103120 h 2167353"/>
              <a:gd name="connsiteX156" fmla="*/ 2545080 w 4693920"/>
              <a:gd name="connsiteY156" fmla="*/ 2095500 h 2167353"/>
              <a:gd name="connsiteX157" fmla="*/ 2575560 w 4693920"/>
              <a:gd name="connsiteY157" fmla="*/ 2087880 h 2167353"/>
              <a:gd name="connsiteX158" fmla="*/ 2606040 w 4693920"/>
              <a:gd name="connsiteY158" fmla="*/ 2072640 h 2167353"/>
              <a:gd name="connsiteX159" fmla="*/ 2788920 w 4693920"/>
              <a:gd name="connsiteY159" fmla="*/ 2080260 h 2167353"/>
              <a:gd name="connsiteX160" fmla="*/ 2895600 w 4693920"/>
              <a:gd name="connsiteY160" fmla="*/ 2095500 h 2167353"/>
              <a:gd name="connsiteX161" fmla="*/ 2948940 w 4693920"/>
              <a:gd name="connsiteY161" fmla="*/ 2103120 h 2167353"/>
              <a:gd name="connsiteX162" fmla="*/ 2979420 w 4693920"/>
              <a:gd name="connsiteY162" fmla="*/ 2110740 h 2167353"/>
              <a:gd name="connsiteX163" fmla="*/ 3025140 w 4693920"/>
              <a:gd name="connsiteY163" fmla="*/ 2118360 h 2167353"/>
              <a:gd name="connsiteX164" fmla="*/ 3185160 w 4693920"/>
              <a:gd name="connsiteY164" fmla="*/ 2141220 h 2167353"/>
              <a:gd name="connsiteX165" fmla="*/ 3215640 w 4693920"/>
              <a:gd name="connsiteY165" fmla="*/ 2148840 h 2167353"/>
              <a:gd name="connsiteX166" fmla="*/ 3870960 w 4693920"/>
              <a:gd name="connsiteY166" fmla="*/ 2156460 h 2167353"/>
              <a:gd name="connsiteX167" fmla="*/ 4099560 w 4693920"/>
              <a:gd name="connsiteY167" fmla="*/ 2141220 h 2167353"/>
              <a:gd name="connsiteX168" fmla="*/ 4434840 w 4693920"/>
              <a:gd name="connsiteY168" fmla="*/ 2125980 h 2167353"/>
              <a:gd name="connsiteX169" fmla="*/ 4511040 w 4693920"/>
              <a:gd name="connsiteY169" fmla="*/ 2095500 h 2167353"/>
              <a:gd name="connsiteX170" fmla="*/ 4541520 w 4693920"/>
              <a:gd name="connsiteY170" fmla="*/ 2080260 h 2167353"/>
              <a:gd name="connsiteX171" fmla="*/ 4587240 w 4693920"/>
              <a:gd name="connsiteY171" fmla="*/ 2049780 h 2167353"/>
              <a:gd name="connsiteX172" fmla="*/ 4610100 w 4693920"/>
              <a:gd name="connsiteY172" fmla="*/ 2034540 h 2167353"/>
              <a:gd name="connsiteX173" fmla="*/ 4625340 w 4693920"/>
              <a:gd name="connsiteY173" fmla="*/ 2011680 h 2167353"/>
              <a:gd name="connsiteX174" fmla="*/ 4648200 w 4693920"/>
              <a:gd name="connsiteY174" fmla="*/ 1988820 h 2167353"/>
              <a:gd name="connsiteX175" fmla="*/ 4663440 w 4693920"/>
              <a:gd name="connsiteY175" fmla="*/ 1935480 h 2167353"/>
              <a:gd name="connsiteX176" fmla="*/ 4671060 w 4693920"/>
              <a:gd name="connsiteY176" fmla="*/ 1828800 h 2167353"/>
              <a:gd name="connsiteX177" fmla="*/ 4693920 w 4693920"/>
              <a:gd name="connsiteY177" fmla="*/ 1790700 h 2167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Lst>
            <a:rect l="l" t="t" r="r" b="b"/>
            <a:pathLst>
              <a:path w="4693920" h="2167353">
                <a:moveTo>
                  <a:pt x="4693920" y="1790700"/>
                </a:moveTo>
                <a:lnTo>
                  <a:pt x="4693920" y="1790700"/>
                </a:lnTo>
                <a:cubicBezTo>
                  <a:pt x="4686300" y="1770380"/>
                  <a:pt x="4680040" y="1749497"/>
                  <a:pt x="4671060" y="1729740"/>
                </a:cubicBezTo>
                <a:cubicBezTo>
                  <a:pt x="4643311" y="1668691"/>
                  <a:pt x="4666573" y="1755423"/>
                  <a:pt x="4640580" y="1668780"/>
                </a:cubicBezTo>
                <a:cubicBezTo>
                  <a:pt x="4636858" y="1656375"/>
                  <a:pt x="4636101" y="1643245"/>
                  <a:pt x="4632960" y="1630680"/>
                </a:cubicBezTo>
                <a:cubicBezTo>
                  <a:pt x="4625812" y="1602088"/>
                  <a:pt x="4623185" y="1607871"/>
                  <a:pt x="4610100" y="1577340"/>
                </a:cubicBezTo>
                <a:cubicBezTo>
                  <a:pt x="4596495" y="1545595"/>
                  <a:pt x="4610738" y="1551670"/>
                  <a:pt x="4572000" y="1524000"/>
                </a:cubicBezTo>
                <a:cubicBezTo>
                  <a:pt x="4566114" y="1519795"/>
                  <a:pt x="4521847" y="1509557"/>
                  <a:pt x="4518660" y="1508760"/>
                </a:cubicBezTo>
                <a:cubicBezTo>
                  <a:pt x="4503355" y="1498556"/>
                  <a:pt x="4482898" y="1483553"/>
                  <a:pt x="4465320" y="1478280"/>
                </a:cubicBezTo>
                <a:cubicBezTo>
                  <a:pt x="4448177" y="1473137"/>
                  <a:pt x="4370281" y="1464831"/>
                  <a:pt x="4358640" y="1463040"/>
                </a:cubicBezTo>
                <a:cubicBezTo>
                  <a:pt x="4341617" y="1460421"/>
                  <a:pt x="4307758" y="1452856"/>
                  <a:pt x="4290060" y="1447800"/>
                </a:cubicBezTo>
                <a:cubicBezTo>
                  <a:pt x="4282337" y="1445593"/>
                  <a:pt x="4274820" y="1442720"/>
                  <a:pt x="4267200" y="1440180"/>
                </a:cubicBezTo>
                <a:cubicBezTo>
                  <a:pt x="4259580" y="1435100"/>
                  <a:pt x="4251293" y="1430900"/>
                  <a:pt x="4244340" y="1424940"/>
                </a:cubicBezTo>
                <a:cubicBezTo>
                  <a:pt x="4223493" y="1407071"/>
                  <a:pt x="4211563" y="1394249"/>
                  <a:pt x="4198620" y="1371600"/>
                </a:cubicBezTo>
                <a:cubicBezTo>
                  <a:pt x="4192984" y="1361737"/>
                  <a:pt x="4187855" y="1351561"/>
                  <a:pt x="4183380" y="1341120"/>
                </a:cubicBezTo>
                <a:cubicBezTo>
                  <a:pt x="4180216" y="1333737"/>
                  <a:pt x="4179352" y="1325444"/>
                  <a:pt x="4175760" y="1318260"/>
                </a:cubicBezTo>
                <a:cubicBezTo>
                  <a:pt x="4171664" y="1310069"/>
                  <a:pt x="4165064" y="1303351"/>
                  <a:pt x="4160520" y="1295400"/>
                </a:cubicBezTo>
                <a:cubicBezTo>
                  <a:pt x="4154884" y="1285537"/>
                  <a:pt x="4150916" y="1274783"/>
                  <a:pt x="4145280" y="1264920"/>
                </a:cubicBezTo>
                <a:cubicBezTo>
                  <a:pt x="4140736" y="1256969"/>
                  <a:pt x="4134136" y="1250251"/>
                  <a:pt x="4130040" y="1242060"/>
                </a:cubicBezTo>
                <a:cubicBezTo>
                  <a:pt x="4120381" y="1222742"/>
                  <a:pt x="4125898" y="1211938"/>
                  <a:pt x="4107180" y="1196340"/>
                </a:cubicBezTo>
                <a:cubicBezTo>
                  <a:pt x="4098454" y="1189068"/>
                  <a:pt x="4086860" y="1186180"/>
                  <a:pt x="4076700" y="1181100"/>
                </a:cubicBezTo>
                <a:cubicBezTo>
                  <a:pt x="4071620" y="1173480"/>
                  <a:pt x="4067936" y="1164716"/>
                  <a:pt x="4061460" y="1158240"/>
                </a:cubicBezTo>
                <a:cubicBezTo>
                  <a:pt x="4046688" y="1143468"/>
                  <a:pt x="4034333" y="1141578"/>
                  <a:pt x="4015740" y="1135380"/>
                </a:cubicBezTo>
                <a:lnTo>
                  <a:pt x="3970020" y="1089660"/>
                </a:lnTo>
                <a:cubicBezTo>
                  <a:pt x="3963544" y="1083184"/>
                  <a:pt x="3961256" y="1073276"/>
                  <a:pt x="3954780" y="1066800"/>
                </a:cubicBezTo>
                <a:cubicBezTo>
                  <a:pt x="3948304" y="1060324"/>
                  <a:pt x="3939372" y="1056883"/>
                  <a:pt x="3931920" y="1051560"/>
                </a:cubicBezTo>
                <a:cubicBezTo>
                  <a:pt x="3916705" y="1040692"/>
                  <a:pt x="3868858" y="1002599"/>
                  <a:pt x="3855720" y="998220"/>
                </a:cubicBezTo>
                <a:lnTo>
                  <a:pt x="3832860" y="990600"/>
                </a:lnTo>
                <a:lnTo>
                  <a:pt x="3764280" y="944880"/>
                </a:lnTo>
                <a:cubicBezTo>
                  <a:pt x="3754829" y="938579"/>
                  <a:pt x="3743663" y="935276"/>
                  <a:pt x="3733800" y="929640"/>
                </a:cubicBezTo>
                <a:cubicBezTo>
                  <a:pt x="3725849" y="925096"/>
                  <a:pt x="3719131" y="918496"/>
                  <a:pt x="3710940" y="914400"/>
                </a:cubicBezTo>
                <a:cubicBezTo>
                  <a:pt x="3696263" y="907062"/>
                  <a:pt x="3672249" y="904043"/>
                  <a:pt x="3657600" y="899160"/>
                </a:cubicBezTo>
                <a:cubicBezTo>
                  <a:pt x="3644624" y="894835"/>
                  <a:pt x="3632696" y="887519"/>
                  <a:pt x="3619500" y="883920"/>
                </a:cubicBezTo>
                <a:cubicBezTo>
                  <a:pt x="3588919" y="875580"/>
                  <a:pt x="3511425" y="870631"/>
                  <a:pt x="3489960" y="868680"/>
                </a:cubicBezTo>
                <a:lnTo>
                  <a:pt x="3429000" y="853440"/>
                </a:lnTo>
                <a:cubicBezTo>
                  <a:pt x="3411576" y="849084"/>
                  <a:pt x="3393331" y="849033"/>
                  <a:pt x="3375660" y="845820"/>
                </a:cubicBezTo>
                <a:cubicBezTo>
                  <a:pt x="3365356" y="843947"/>
                  <a:pt x="3355340" y="840740"/>
                  <a:pt x="3345180" y="838200"/>
                </a:cubicBezTo>
                <a:cubicBezTo>
                  <a:pt x="3335020" y="830580"/>
                  <a:pt x="3326884" y="818924"/>
                  <a:pt x="3314700" y="815340"/>
                </a:cubicBezTo>
                <a:cubicBezTo>
                  <a:pt x="3294351" y="809355"/>
                  <a:pt x="3188137" y="796662"/>
                  <a:pt x="3154680" y="792480"/>
                </a:cubicBezTo>
                <a:cubicBezTo>
                  <a:pt x="3036727" y="753162"/>
                  <a:pt x="3158553" y="798226"/>
                  <a:pt x="3086100" y="762000"/>
                </a:cubicBezTo>
                <a:cubicBezTo>
                  <a:pt x="3078916" y="758408"/>
                  <a:pt x="3070623" y="757544"/>
                  <a:pt x="3063240" y="754380"/>
                </a:cubicBezTo>
                <a:cubicBezTo>
                  <a:pt x="3027437" y="739036"/>
                  <a:pt x="3035099" y="739722"/>
                  <a:pt x="3002280" y="716280"/>
                </a:cubicBezTo>
                <a:cubicBezTo>
                  <a:pt x="2994828" y="710957"/>
                  <a:pt x="2986455" y="706903"/>
                  <a:pt x="2979420" y="701040"/>
                </a:cubicBezTo>
                <a:cubicBezTo>
                  <a:pt x="2971141" y="694141"/>
                  <a:pt x="2965066" y="684796"/>
                  <a:pt x="2956560" y="678180"/>
                </a:cubicBezTo>
                <a:cubicBezTo>
                  <a:pt x="2942102" y="666935"/>
                  <a:pt x="2910840" y="647700"/>
                  <a:pt x="2910840" y="647700"/>
                </a:cubicBezTo>
                <a:cubicBezTo>
                  <a:pt x="2892722" y="593345"/>
                  <a:pt x="2918413" y="659059"/>
                  <a:pt x="2880360" y="601980"/>
                </a:cubicBezTo>
                <a:cubicBezTo>
                  <a:pt x="2836249" y="535813"/>
                  <a:pt x="2922806" y="629186"/>
                  <a:pt x="2849880" y="556260"/>
                </a:cubicBezTo>
                <a:cubicBezTo>
                  <a:pt x="2837371" y="518732"/>
                  <a:pt x="2851216" y="544673"/>
                  <a:pt x="2819400" y="518160"/>
                </a:cubicBezTo>
                <a:cubicBezTo>
                  <a:pt x="2811121" y="511261"/>
                  <a:pt x="2805506" y="501278"/>
                  <a:pt x="2796540" y="495300"/>
                </a:cubicBezTo>
                <a:cubicBezTo>
                  <a:pt x="2789857" y="490845"/>
                  <a:pt x="2781063" y="490844"/>
                  <a:pt x="2773680" y="487680"/>
                </a:cubicBezTo>
                <a:cubicBezTo>
                  <a:pt x="2763239" y="483205"/>
                  <a:pt x="2752940" y="478284"/>
                  <a:pt x="2743200" y="472440"/>
                </a:cubicBezTo>
                <a:cubicBezTo>
                  <a:pt x="2727494" y="463016"/>
                  <a:pt x="2712720" y="452120"/>
                  <a:pt x="2697480" y="441960"/>
                </a:cubicBezTo>
                <a:cubicBezTo>
                  <a:pt x="2678530" y="429327"/>
                  <a:pt x="2666238" y="419767"/>
                  <a:pt x="2644140" y="411480"/>
                </a:cubicBezTo>
                <a:cubicBezTo>
                  <a:pt x="2634334" y="407803"/>
                  <a:pt x="2623820" y="406400"/>
                  <a:pt x="2613660" y="403860"/>
                </a:cubicBezTo>
                <a:lnTo>
                  <a:pt x="2567940" y="373380"/>
                </a:lnTo>
                <a:cubicBezTo>
                  <a:pt x="2560320" y="368300"/>
                  <a:pt x="2558563" y="357555"/>
                  <a:pt x="2552700" y="350520"/>
                </a:cubicBezTo>
                <a:cubicBezTo>
                  <a:pt x="2545801" y="342241"/>
                  <a:pt x="2536739" y="335939"/>
                  <a:pt x="2529840" y="327660"/>
                </a:cubicBezTo>
                <a:cubicBezTo>
                  <a:pt x="2523977" y="320625"/>
                  <a:pt x="2520463" y="311835"/>
                  <a:pt x="2514600" y="304800"/>
                </a:cubicBezTo>
                <a:cubicBezTo>
                  <a:pt x="2507701" y="296521"/>
                  <a:pt x="2498639" y="290219"/>
                  <a:pt x="2491740" y="281940"/>
                </a:cubicBezTo>
                <a:cubicBezTo>
                  <a:pt x="2485877" y="274905"/>
                  <a:pt x="2482584" y="265925"/>
                  <a:pt x="2476500" y="259080"/>
                </a:cubicBezTo>
                <a:cubicBezTo>
                  <a:pt x="2462181" y="242971"/>
                  <a:pt x="2446020" y="228600"/>
                  <a:pt x="2430780" y="213360"/>
                </a:cubicBezTo>
                <a:lnTo>
                  <a:pt x="2407920" y="190500"/>
                </a:lnTo>
                <a:cubicBezTo>
                  <a:pt x="2401444" y="184024"/>
                  <a:pt x="2398806" y="174447"/>
                  <a:pt x="2392680" y="167640"/>
                </a:cubicBezTo>
                <a:cubicBezTo>
                  <a:pt x="2375859" y="148950"/>
                  <a:pt x="2357120" y="132080"/>
                  <a:pt x="2339340" y="114300"/>
                </a:cubicBezTo>
                <a:cubicBezTo>
                  <a:pt x="2311227" y="86187"/>
                  <a:pt x="2338690" y="93547"/>
                  <a:pt x="2301240" y="68580"/>
                </a:cubicBezTo>
                <a:cubicBezTo>
                  <a:pt x="2294557" y="64125"/>
                  <a:pt x="2286000" y="63500"/>
                  <a:pt x="2278380" y="60960"/>
                </a:cubicBezTo>
                <a:cubicBezTo>
                  <a:pt x="2263140" y="50800"/>
                  <a:pt x="2250036" y="36272"/>
                  <a:pt x="2232660" y="30480"/>
                </a:cubicBezTo>
                <a:cubicBezTo>
                  <a:pt x="2225040" y="27940"/>
                  <a:pt x="2217549" y="24973"/>
                  <a:pt x="2209800" y="22860"/>
                </a:cubicBezTo>
                <a:cubicBezTo>
                  <a:pt x="2189593" y="17349"/>
                  <a:pt x="2168711" y="14244"/>
                  <a:pt x="2148840" y="7620"/>
                </a:cubicBezTo>
                <a:lnTo>
                  <a:pt x="2125980" y="0"/>
                </a:lnTo>
                <a:cubicBezTo>
                  <a:pt x="2070100" y="2540"/>
                  <a:pt x="2013959" y="1661"/>
                  <a:pt x="1958340" y="7620"/>
                </a:cubicBezTo>
                <a:cubicBezTo>
                  <a:pt x="1942367" y="9331"/>
                  <a:pt x="1912620" y="22860"/>
                  <a:pt x="1912620" y="22860"/>
                </a:cubicBezTo>
                <a:cubicBezTo>
                  <a:pt x="1871230" y="84945"/>
                  <a:pt x="1929526" y="8607"/>
                  <a:pt x="1866900" y="53340"/>
                </a:cubicBezTo>
                <a:cubicBezTo>
                  <a:pt x="1864215" y="55258"/>
                  <a:pt x="1832574" y="99133"/>
                  <a:pt x="1828800" y="106680"/>
                </a:cubicBezTo>
                <a:cubicBezTo>
                  <a:pt x="1819552" y="125177"/>
                  <a:pt x="1818777" y="148511"/>
                  <a:pt x="1813560" y="167640"/>
                </a:cubicBezTo>
                <a:cubicBezTo>
                  <a:pt x="1809333" y="183138"/>
                  <a:pt x="1803400" y="198120"/>
                  <a:pt x="1798320" y="213360"/>
                </a:cubicBezTo>
                <a:lnTo>
                  <a:pt x="1790700" y="236220"/>
                </a:lnTo>
                <a:cubicBezTo>
                  <a:pt x="1788160" y="243840"/>
                  <a:pt x="1787535" y="252397"/>
                  <a:pt x="1783080" y="259080"/>
                </a:cubicBezTo>
                <a:cubicBezTo>
                  <a:pt x="1778000" y="266700"/>
                  <a:pt x="1771936" y="273749"/>
                  <a:pt x="1767840" y="281940"/>
                </a:cubicBezTo>
                <a:cubicBezTo>
                  <a:pt x="1736292" y="345036"/>
                  <a:pt x="1788656" y="262146"/>
                  <a:pt x="1744980" y="327660"/>
                </a:cubicBezTo>
                <a:cubicBezTo>
                  <a:pt x="1742440" y="337820"/>
                  <a:pt x="1741037" y="348334"/>
                  <a:pt x="1737360" y="358140"/>
                </a:cubicBezTo>
                <a:cubicBezTo>
                  <a:pt x="1728496" y="381778"/>
                  <a:pt x="1704932" y="416617"/>
                  <a:pt x="1691640" y="434340"/>
                </a:cubicBezTo>
                <a:cubicBezTo>
                  <a:pt x="1684020" y="444500"/>
                  <a:pt x="1678423" y="456555"/>
                  <a:pt x="1668780" y="464820"/>
                </a:cubicBezTo>
                <a:cubicBezTo>
                  <a:pt x="1651024" y="480039"/>
                  <a:pt x="1628953" y="481642"/>
                  <a:pt x="1607820" y="487680"/>
                </a:cubicBezTo>
                <a:cubicBezTo>
                  <a:pt x="1554622" y="502880"/>
                  <a:pt x="1622650" y="489916"/>
                  <a:pt x="1531620" y="502920"/>
                </a:cubicBezTo>
                <a:cubicBezTo>
                  <a:pt x="1521460" y="508000"/>
                  <a:pt x="1512247" y="515780"/>
                  <a:pt x="1501140" y="518160"/>
                </a:cubicBezTo>
                <a:cubicBezTo>
                  <a:pt x="1476180" y="523509"/>
                  <a:pt x="1450292" y="522797"/>
                  <a:pt x="1424940" y="525780"/>
                </a:cubicBezTo>
                <a:cubicBezTo>
                  <a:pt x="1407103" y="527879"/>
                  <a:pt x="1389380" y="530860"/>
                  <a:pt x="1371600" y="533400"/>
                </a:cubicBezTo>
                <a:cubicBezTo>
                  <a:pt x="1306086" y="577076"/>
                  <a:pt x="1388976" y="524712"/>
                  <a:pt x="1325880" y="556260"/>
                </a:cubicBezTo>
                <a:cubicBezTo>
                  <a:pt x="1266794" y="585803"/>
                  <a:pt x="1337619" y="559967"/>
                  <a:pt x="1280160" y="579120"/>
                </a:cubicBezTo>
                <a:cubicBezTo>
                  <a:pt x="1275080" y="586740"/>
                  <a:pt x="1271396" y="595504"/>
                  <a:pt x="1264920" y="601980"/>
                </a:cubicBezTo>
                <a:cubicBezTo>
                  <a:pt x="1204980" y="661920"/>
                  <a:pt x="1281617" y="565180"/>
                  <a:pt x="1219200" y="640080"/>
                </a:cubicBezTo>
                <a:cubicBezTo>
                  <a:pt x="1207946" y="653585"/>
                  <a:pt x="1195296" y="678076"/>
                  <a:pt x="1188720" y="693420"/>
                </a:cubicBezTo>
                <a:cubicBezTo>
                  <a:pt x="1185556" y="700803"/>
                  <a:pt x="1185085" y="709306"/>
                  <a:pt x="1181100" y="716280"/>
                </a:cubicBezTo>
                <a:cubicBezTo>
                  <a:pt x="1168377" y="738545"/>
                  <a:pt x="1157534" y="750923"/>
                  <a:pt x="1135380" y="762000"/>
                </a:cubicBezTo>
                <a:cubicBezTo>
                  <a:pt x="1123146" y="768117"/>
                  <a:pt x="1110945" y="776628"/>
                  <a:pt x="1097280" y="777240"/>
                </a:cubicBezTo>
                <a:cubicBezTo>
                  <a:pt x="939937" y="784285"/>
                  <a:pt x="782320" y="782320"/>
                  <a:pt x="624840" y="784860"/>
                </a:cubicBezTo>
                <a:cubicBezTo>
                  <a:pt x="601980" y="787400"/>
                  <a:pt x="578814" y="787969"/>
                  <a:pt x="556260" y="792480"/>
                </a:cubicBezTo>
                <a:cubicBezTo>
                  <a:pt x="540508" y="795630"/>
                  <a:pt x="526193" y="804108"/>
                  <a:pt x="510540" y="807720"/>
                </a:cubicBezTo>
                <a:cubicBezTo>
                  <a:pt x="493039" y="811759"/>
                  <a:pt x="474980" y="812800"/>
                  <a:pt x="457200" y="815340"/>
                </a:cubicBezTo>
                <a:cubicBezTo>
                  <a:pt x="380374" y="840949"/>
                  <a:pt x="499541" y="801876"/>
                  <a:pt x="403860" y="830580"/>
                </a:cubicBezTo>
                <a:cubicBezTo>
                  <a:pt x="388473" y="835196"/>
                  <a:pt x="373380" y="840740"/>
                  <a:pt x="358140" y="845820"/>
                </a:cubicBezTo>
                <a:cubicBezTo>
                  <a:pt x="341101" y="851500"/>
                  <a:pt x="322580" y="850900"/>
                  <a:pt x="304800" y="853440"/>
                </a:cubicBezTo>
                <a:cubicBezTo>
                  <a:pt x="297180" y="855980"/>
                  <a:pt x="289124" y="857468"/>
                  <a:pt x="281940" y="861060"/>
                </a:cubicBezTo>
                <a:cubicBezTo>
                  <a:pt x="273749" y="865156"/>
                  <a:pt x="267655" y="873084"/>
                  <a:pt x="259080" y="876300"/>
                </a:cubicBezTo>
                <a:cubicBezTo>
                  <a:pt x="246953" y="880848"/>
                  <a:pt x="233385" y="880198"/>
                  <a:pt x="220980" y="883920"/>
                </a:cubicBezTo>
                <a:cubicBezTo>
                  <a:pt x="196657" y="891217"/>
                  <a:pt x="174915" y="903143"/>
                  <a:pt x="152400" y="914400"/>
                </a:cubicBezTo>
                <a:lnTo>
                  <a:pt x="121920" y="960120"/>
                </a:lnTo>
                <a:cubicBezTo>
                  <a:pt x="117465" y="966803"/>
                  <a:pt x="119231" y="976640"/>
                  <a:pt x="114300" y="982980"/>
                </a:cubicBezTo>
                <a:cubicBezTo>
                  <a:pt x="101068" y="999993"/>
                  <a:pt x="68580" y="1028700"/>
                  <a:pt x="68580" y="1028700"/>
                </a:cubicBezTo>
                <a:lnTo>
                  <a:pt x="53340" y="1074420"/>
                </a:lnTo>
                <a:cubicBezTo>
                  <a:pt x="50800" y="1082040"/>
                  <a:pt x="49312" y="1090096"/>
                  <a:pt x="45720" y="1097280"/>
                </a:cubicBezTo>
                <a:cubicBezTo>
                  <a:pt x="32584" y="1123552"/>
                  <a:pt x="15022" y="1151492"/>
                  <a:pt x="7620" y="1181100"/>
                </a:cubicBezTo>
                <a:cubicBezTo>
                  <a:pt x="4479" y="1193665"/>
                  <a:pt x="2540" y="1206500"/>
                  <a:pt x="0" y="1219200"/>
                </a:cubicBezTo>
                <a:cubicBezTo>
                  <a:pt x="2540" y="1254760"/>
                  <a:pt x="1424" y="1290772"/>
                  <a:pt x="7620" y="1325880"/>
                </a:cubicBezTo>
                <a:cubicBezTo>
                  <a:pt x="9212" y="1334899"/>
                  <a:pt x="19252" y="1340322"/>
                  <a:pt x="22860" y="1348740"/>
                </a:cubicBezTo>
                <a:cubicBezTo>
                  <a:pt x="59047" y="1433176"/>
                  <a:pt x="-17522" y="1307217"/>
                  <a:pt x="60960" y="1424940"/>
                </a:cubicBezTo>
                <a:cubicBezTo>
                  <a:pt x="66040" y="1432560"/>
                  <a:pt x="75451" y="1436461"/>
                  <a:pt x="83820" y="1440180"/>
                </a:cubicBezTo>
                <a:cubicBezTo>
                  <a:pt x="98500" y="1446704"/>
                  <a:pt x="115172" y="1448236"/>
                  <a:pt x="129540" y="1455420"/>
                </a:cubicBezTo>
                <a:lnTo>
                  <a:pt x="190500" y="1485900"/>
                </a:lnTo>
                <a:cubicBezTo>
                  <a:pt x="198691" y="1489996"/>
                  <a:pt x="205409" y="1496596"/>
                  <a:pt x="213360" y="1501140"/>
                </a:cubicBezTo>
                <a:cubicBezTo>
                  <a:pt x="284639" y="1541871"/>
                  <a:pt x="198176" y="1485936"/>
                  <a:pt x="281940" y="1539240"/>
                </a:cubicBezTo>
                <a:cubicBezTo>
                  <a:pt x="297393" y="1549074"/>
                  <a:pt x="327660" y="1569720"/>
                  <a:pt x="327660" y="1569720"/>
                </a:cubicBezTo>
                <a:cubicBezTo>
                  <a:pt x="333878" y="1588375"/>
                  <a:pt x="338750" y="1606582"/>
                  <a:pt x="350520" y="1623060"/>
                </a:cubicBezTo>
                <a:cubicBezTo>
                  <a:pt x="402007" y="1695142"/>
                  <a:pt x="346852" y="1592864"/>
                  <a:pt x="388620" y="1676400"/>
                </a:cubicBezTo>
                <a:cubicBezTo>
                  <a:pt x="405779" y="1779357"/>
                  <a:pt x="382908" y="1680692"/>
                  <a:pt x="411480" y="1744980"/>
                </a:cubicBezTo>
                <a:cubicBezTo>
                  <a:pt x="447752" y="1826592"/>
                  <a:pt x="407470" y="1761825"/>
                  <a:pt x="441960" y="1813560"/>
                </a:cubicBezTo>
                <a:cubicBezTo>
                  <a:pt x="444500" y="1826260"/>
                  <a:pt x="445032" y="1839533"/>
                  <a:pt x="449580" y="1851660"/>
                </a:cubicBezTo>
                <a:cubicBezTo>
                  <a:pt x="452796" y="1860235"/>
                  <a:pt x="460276" y="1866569"/>
                  <a:pt x="464820" y="1874520"/>
                </a:cubicBezTo>
                <a:cubicBezTo>
                  <a:pt x="498291" y="1933095"/>
                  <a:pt x="459211" y="1877202"/>
                  <a:pt x="502920" y="1935480"/>
                </a:cubicBezTo>
                <a:cubicBezTo>
                  <a:pt x="510861" y="1959302"/>
                  <a:pt x="518561" y="1989088"/>
                  <a:pt x="541020" y="2004060"/>
                </a:cubicBezTo>
                <a:cubicBezTo>
                  <a:pt x="548640" y="2009140"/>
                  <a:pt x="556428" y="2013977"/>
                  <a:pt x="563880" y="2019300"/>
                </a:cubicBezTo>
                <a:cubicBezTo>
                  <a:pt x="574214" y="2026682"/>
                  <a:pt x="583333" y="2035859"/>
                  <a:pt x="594360" y="2042160"/>
                </a:cubicBezTo>
                <a:cubicBezTo>
                  <a:pt x="601334" y="2046145"/>
                  <a:pt x="609837" y="2046616"/>
                  <a:pt x="617220" y="2049780"/>
                </a:cubicBezTo>
                <a:cubicBezTo>
                  <a:pt x="627661" y="2054255"/>
                  <a:pt x="636680" y="2062265"/>
                  <a:pt x="647700" y="2065020"/>
                </a:cubicBezTo>
                <a:cubicBezTo>
                  <a:pt x="667567" y="2069987"/>
                  <a:pt x="688460" y="2069273"/>
                  <a:pt x="708660" y="2072640"/>
                </a:cubicBezTo>
                <a:cubicBezTo>
                  <a:pt x="718990" y="2074362"/>
                  <a:pt x="728836" y="2078387"/>
                  <a:pt x="739140" y="2080260"/>
                </a:cubicBezTo>
                <a:cubicBezTo>
                  <a:pt x="756811" y="2083473"/>
                  <a:pt x="774700" y="2085340"/>
                  <a:pt x="792480" y="2087880"/>
                </a:cubicBezTo>
                <a:cubicBezTo>
                  <a:pt x="857627" y="2109596"/>
                  <a:pt x="822260" y="2101127"/>
                  <a:pt x="899160" y="2110740"/>
                </a:cubicBezTo>
                <a:cubicBezTo>
                  <a:pt x="911860" y="2108200"/>
                  <a:pt x="924765" y="2106528"/>
                  <a:pt x="937260" y="2103120"/>
                </a:cubicBezTo>
                <a:cubicBezTo>
                  <a:pt x="952758" y="2098893"/>
                  <a:pt x="966930" y="2088549"/>
                  <a:pt x="982980" y="2087880"/>
                </a:cubicBezTo>
                <a:lnTo>
                  <a:pt x="1165860" y="2080260"/>
                </a:lnTo>
                <a:cubicBezTo>
                  <a:pt x="1235780" y="2056953"/>
                  <a:pt x="1126936" y="2095912"/>
                  <a:pt x="1219200" y="2049780"/>
                </a:cubicBezTo>
                <a:cubicBezTo>
                  <a:pt x="1233568" y="2042596"/>
                  <a:pt x="1264920" y="2034540"/>
                  <a:pt x="1264920" y="2034540"/>
                </a:cubicBezTo>
                <a:lnTo>
                  <a:pt x="1333500" y="1988820"/>
                </a:lnTo>
                <a:cubicBezTo>
                  <a:pt x="1340059" y="1984447"/>
                  <a:pt x="1382775" y="1974596"/>
                  <a:pt x="1386840" y="1973580"/>
                </a:cubicBezTo>
                <a:lnTo>
                  <a:pt x="1463040" y="1981200"/>
                </a:lnTo>
                <a:cubicBezTo>
                  <a:pt x="1496033" y="1984069"/>
                  <a:pt x="1529486" y="1983065"/>
                  <a:pt x="1562100" y="1988820"/>
                </a:cubicBezTo>
                <a:cubicBezTo>
                  <a:pt x="1573286" y="1990794"/>
                  <a:pt x="1582139" y="1999585"/>
                  <a:pt x="1592580" y="2004060"/>
                </a:cubicBezTo>
                <a:cubicBezTo>
                  <a:pt x="1656361" y="2031395"/>
                  <a:pt x="1658879" y="2031240"/>
                  <a:pt x="1714500" y="2049780"/>
                </a:cubicBezTo>
                <a:cubicBezTo>
                  <a:pt x="1801281" y="2078707"/>
                  <a:pt x="1897399" y="2054248"/>
                  <a:pt x="1988820" y="2057400"/>
                </a:cubicBezTo>
                <a:cubicBezTo>
                  <a:pt x="2044724" y="2059328"/>
                  <a:pt x="2100580" y="2062480"/>
                  <a:pt x="2156460" y="2065020"/>
                </a:cubicBezTo>
                <a:cubicBezTo>
                  <a:pt x="2166620" y="2067560"/>
                  <a:pt x="2176589" y="2071048"/>
                  <a:pt x="2186940" y="2072640"/>
                </a:cubicBezTo>
                <a:cubicBezTo>
                  <a:pt x="2209673" y="2076137"/>
                  <a:pt x="2232721" y="2077220"/>
                  <a:pt x="2255520" y="2080260"/>
                </a:cubicBezTo>
                <a:cubicBezTo>
                  <a:pt x="2270835" y="2082302"/>
                  <a:pt x="2286000" y="2085340"/>
                  <a:pt x="2301240" y="2087880"/>
                </a:cubicBezTo>
                <a:cubicBezTo>
                  <a:pt x="2316480" y="2092960"/>
                  <a:pt x="2330903" y="2102618"/>
                  <a:pt x="2346960" y="2103120"/>
                </a:cubicBezTo>
                <a:cubicBezTo>
                  <a:pt x="2413017" y="2105184"/>
                  <a:pt x="2479138" y="2099896"/>
                  <a:pt x="2545080" y="2095500"/>
                </a:cubicBezTo>
                <a:cubicBezTo>
                  <a:pt x="2555529" y="2094803"/>
                  <a:pt x="2565754" y="2091557"/>
                  <a:pt x="2575560" y="2087880"/>
                </a:cubicBezTo>
                <a:cubicBezTo>
                  <a:pt x="2586196" y="2083892"/>
                  <a:pt x="2595880" y="2077720"/>
                  <a:pt x="2606040" y="2072640"/>
                </a:cubicBezTo>
                <a:cubicBezTo>
                  <a:pt x="2667000" y="2075180"/>
                  <a:pt x="2728026" y="2076454"/>
                  <a:pt x="2788920" y="2080260"/>
                </a:cubicBezTo>
                <a:cubicBezTo>
                  <a:pt x="2825275" y="2082532"/>
                  <a:pt x="2859811" y="2089994"/>
                  <a:pt x="2895600" y="2095500"/>
                </a:cubicBezTo>
                <a:cubicBezTo>
                  <a:pt x="2913352" y="2098231"/>
                  <a:pt x="2931269" y="2099907"/>
                  <a:pt x="2948940" y="2103120"/>
                </a:cubicBezTo>
                <a:cubicBezTo>
                  <a:pt x="2959244" y="2104993"/>
                  <a:pt x="2969151" y="2108686"/>
                  <a:pt x="2979420" y="2110740"/>
                </a:cubicBezTo>
                <a:cubicBezTo>
                  <a:pt x="2994570" y="2113770"/>
                  <a:pt x="3009900" y="2115820"/>
                  <a:pt x="3025140" y="2118360"/>
                </a:cubicBezTo>
                <a:cubicBezTo>
                  <a:pt x="3107085" y="2145675"/>
                  <a:pt x="3054831" y="2132531"/>
                  <a:pt x="3185160" y="2141220"/>
                </a:cubicBezTo>
                <a:cubicBezTo>
                  <a:pt x="3195320" y="2143760"/>
                  <a:pt x="3205248" y="2147541"/>
                  <a:pt x="3215640" y="2148840"/>
                </a:cubicBezTo>
                <a:cubicBezTo>
                  <a:pt x="3477924" y="2181625"/>
                  <a:pt x="3503994" y="2162020"/>
                  <a:pt x="3870960" y="2156460"/>
                </a:cubicBezTo>
                <a:cubicBezTo>
                  <a:pt x="3988861" y="2143360"/>
                  <a:pt x="3925279" y="2148966"/>
                  <a:pt x="4099560" y="2141220"/>
                </a:cubicBezTo>
                <a:cubicBezTo>
                  <a:pt x="4450109" y="2125640"/>
                  <a:pt x="4124091" y="2141517"/>
                  <a:pt x="4434840" y="2125980"/>
                </a:cubicBezTo>
                <a:cubicBezTo>
                  <a:pt x="4522727" y="2100869"/>
                  <a:pt x="4460046" y="2124640"/>
                  <a:pt x="4511040" y="2095500"/>
                </a:cubicBezTo>
                <a:cubicBezTo>
                  <a:pt x="4520903" y="2089864"/>
                  <a:pt x="4532277" y="2086862"/>
                  <a:pt x="4541520" y="2080260"/>
                </a:cubicBezTo>
                <a:cubicBezTo>
                  <a:pt x="4591464" y="2044585"/>
                  <a:pt x="4538203" y="2066126"/>
                  <a:pt x="4587240" y="2049780"/>
                </a:cubicBezTo>
                <a:cubicBezTo>
                  <a:pt x="4594860" y="2044700"/>
                  <a:pt x="4603624" y="2041016"/>
                  <a:pt x="4610100" y="2034540"/>
                </a:cubicBezTo>
                <a:cubicBezTo>
                  <a:pt x="4616576" y="2028064"/>
                  <a:pt x="4619477" y="2018715"/>
                  <a:pt x="4625340" y="2011680"/>
                </a:cubicBezTo>
                <a:cubicBezTo>
                  <a:pt x="4632239" y="2003401"/>
                  <a:pt x="4640580" y="1996440"/>
                  <a:pt x="4648200" y="1988820"/>
                </a:cubicBezTo>
                <a:cubicBezTo>
                  <a:pt x="4653016" y="1974371"/>
                  <a:pt x="4661845" y="1949832"/>
                  <a:pt x="4663440" y="1935480"/>
                </a:cubicBezTo>
                <a:cubicBezTo>
                  <a:pt x="4667377" y="1900047"/>
                  <a:pt x="4665772" y="1864056"/>
                  <a:pt x="4671060" y="1828800"/>
                </a:cubicBezTo>
                <a:cubicBezTo>
                  <a:pt x="4689513" y="1705781"/>
                  <a:pt x="4690110" y="1797050"/>
                  <a:pt x="4693920" y="1790700"/>
                </a:cubicBezTo>
                <a:close/>
              </a:path>
            </a:pathLst>
          </a:custGeom>
          <a:solidFill>
            <a:srgbClr val="7030A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テキスト ボックス 154"/>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8"/>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9148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156176" y="1150268"/>
            <a:ext cx="2880320" cy="546084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141752" y="1150268"/>
            <a:ext cx="2880320" cy="546084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04880" y="1150268"/>
            <a:ext cx="2880320" cy="546084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07504" y="116632"/>
            <a:ext cx="8928992" cy="648072"/>
          </a:xfrm>
        </p:spPr>
        <p:txBody>
          <a:bodyPr>
            <a:noAutofit/>
          </a:bodyPr>
          <a:lstStyle/>
          <a:p>
            <a:r>
              <a:rPr kumimoji="1" lang="ja-JP" altLang="en-US" sz="2800" dirty="0" smtClean="0">
                <a:solidFill>
                  <a:srgbClr val="C00000"/>
                </a:solidFill>
              </a:rPr>
              <a:t>プレイヤー１</a:t>
            </a:r>
            <a:r>
              <a:rPr kumimoji="1" lang="ja-JP" altLang="en-US" sz="2800" dirty="0" smtClean="0"/>
              <a:t>と</a:t>
            </a:r>
            <a:r>
              <a:rPr kumimoji="1" lang="ja-JP" altLang="en-US" sz="2800" dirty="0" smtClean="0">
                <a:solidFill>
                  <a:srgbClr val="0070C0"/>
                </a:solidFill>
              </a:rPr>
              <a:t>プレイヤー２</a:t>
            </a:r>
            <a:r>
              <a:rPr kumimoji="1" lang="ja-JP" altLang="en-US" sz="2800" dirty="0" smtClean="0"/>
              <a:t>がペアで勝負をし、</a:t>
            </a:r>
            <a:r>
              <a:rPr kumimoji="1" lang="ja-JP" altLang="en-US" sz="2800" dirty="0" smtClean="0">
                <a:solidFill>
                  <a:schemeClr val="accent3">
                    <a:lumMod val="75000"/>
                  </a:schemeClr>
                </a:solidFill>
              </a:rPr>
              <a:t>プレイヤー３</a:t>
            </a:r>
            <a:r>
              <a:rPr kumimoji="1" lang="ja-JP" altLang="en-US" sz="2800" dirty="0" smtClean="0"/>
              <a:t>が観察している場合、客観的に何が起きているのか？</a:t>
            </a:r>
            <a:endParaRPr kumimoji="1" lang="ja-JP" altLang="en-US" sz="2800" dirty="0"/>
          </a:p>
        </p:txBody>
      </p:sp>
      <p:sp>
        <p:nvSpPr>
          <p:cNvPr id="8" name="角丸四角形 7"/>
          <p:cNvSpPr/>
          <p:nvPr/>
        </p:nvSpPr>
        <p:spPr>
          <a:xfrm>
            <a:off x="296878" y="923559"/>
            <a:ext cx="2520280" cy="39604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C00000"/>
                </a:solidFill>
                <a:cs typeface="+mj-cs"/>
              </a:rPr>
              <a:t>プレイヤー１</a:t>
            </a:r>
            <a:endParaRPr kumimoji="1" lang="ja-JP" altLang="en-US" dirty="0"/>
          </a:p>
        </p:txBody>
      </p:sp>
      <p:sp>
        <p:nvSpPr>
          <p:cNvPr id="9" name="角丸四角形 8"/>
          <p:cNvSpPr/>
          <p:nvPr/>
        </p:nvSpPr>
        <p:spPr>
          <a:xfrm>
            <a:off x="3321772" y="904418"/>
            <a:ext cx="2520280" cy="3998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9BBB59">
                    <a:lumMod val="75000"/>
                  </a:srgbClr>
                </a:solidFill>
                <a:cs typeface="+mj-cs"/>
              </a:rPr>
              <a:t>プレイヤー３</a:t>
            </a:r>
            <a:endParaRPr kumimoji="1" lang="ja-JP" altLang="en-US" dirty="0"/>
          </a:p>
        </p:txBody>
      </p:sp>
      <p:sp>
        <p:nvSpPr>
          <p:cNvPr id="10" name="角丸四角形 9"/>
          <p:cNvSpPr/>
          <p:nvPr/>
        </p:nvSpPr>
        <p:spPr>
          <a:xfrm>
            <a:off x="6327008" y="893018"/>
            <a:ext cx="2520280" cy="41122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0070C0"/>
                </a:solidFill>
                <a:cs typeface="+mj-cs"/>
              </a:rPr>
              <a:t>プレイヤー２</a:t>
            </a:r>
            <a:endParaRPr kumimoji="1" lang="ja-JP" altLang="en-US" dirty="0"/>
          </a:p>
        </p:txBody>
      </p:sp>
      <p:sp>
        <p:nvSpPr>
          <p:cNvPr id="11" name="正方形/長方形 10"/>
          <p:cNvSpPr/>
          <p:nvPr/>
        </p:nvSpPr>
        <p:spPr>
          <a:xfrm>
            <a:off x="258250" y="1355098"/>
            <a:ext cx="2573580" cy="52560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FF0000"/>
                </a:solidFill>
              </a:rPr>
              <a:t>①</a:t>
            </a:r>
            <a:r>
              <a:rPr lang="ja-JP" altLang="en-US" dirty="0">
                <a:solidFill>
                  <a:schemeClr val="tx1"/>
                </a:solidFill>
              </a:rPr>
              <a:t> </a:t>
            </a:r>
            <a:r>
              <a:rPr lang="ja-JP" altLang="en-US" b="1" dirty="0">
                <a:solidFill>
                  <a:srgbClr val="FF00FF"/>
                </a:solidFill>
              </a:rPr>
              <a:t>封筒を選ぶ前</a:t>
            </a:r>
            <a:r>
              <a:rPr lang="ja-JP" altLang="en-US" dirty="0">
                <a:solidFill>
                  <a:schemeClr val="tx1"/>
                </a:solidFill>
              </a:rPr>
              <a:t>・・・・・・金額ペアに</a:t>
            </a:r>
            <a:r>
              <a:rPr lang="ja-JP" altLang="en-US" dirty="0" smtClean="0">
                <a:solidFill>
                  <a:schemeClr val="tx1"/>
                </a:solidFill>
              </a:rPr>
              <a:t>ついて全世界</a:t>
            </a:r>
            <a:r>
              <a:rPr lang="ja-JP" altLang="en-US" dirty="0">
                <a:solidFill>
                  <a:schemeClr val="tx1"/>
                </a:solidFill>
              </a:rPr>
              <a:t>の集合Ｗ（３Ｘ）</a:t>
            </a:r>
            <a:r>
              <a:rPr lang="ja-JP" altLang="en-US" dirty="0" smtClean="0">
                <a:solidFill>
                  <a:schemeClr val="tx1"/>
                </a:solidFill>
              </a:rPr>
              <a:t>が</a:t>
            </a:r>
            <a:r>
              <a:rPr lang="ja-JP" altLang="en-US" b="1" u="sng" dirty="0" smtClean="0">
                <a:solidFill>
                  <a:schemeClr val="tx1"/>
                </a:solidFill>
              </a:rPr>
              <a:t>重なり合う</a:t>
            </a:r>
            <a:endParaRPr lang="ja-JP" altLang="en-US" b="1" u="sng" dirty="0">
              <a:solidFill>
                <a:schemeClr val="tx1"/>
              </a:solidFill>
            </a:endParaRPr>
          </a:p>
          <a:p>
            <a:r>
              <a:rPr lang="ja-JP" altLang="en-US" dirty="0">
                <a:solidFill>
                  <a:srgbClr val="FF0000"/>
                </a:solidFill>
              </a:rPr>
              <a:t>➁</a:t>
            </a:r>
            <a:r>
              <a:rPr lang="ja-JP" altLang="en-US" dirty="0">
                <a:solidFill>
                  <a:schemeClr val="tx1"/>
                </a:solidFill>
              </a:rPr>
              <a:t> </a:t>
            </a:r>
            <a:r>
              <a:rPr lang="ja-JP" altLang="en-US" b="1" dirty="0">
                <a:solidFill>
                  <a:srgbClr val="FF00FF"/>
                </a:solidFill>
              </a:rPr>
              <a:t>Ａを</a:t>
            </a:r>
            <a:r>
              <a:rPr lang="ja-JP" altLang="en-US" b="1" dirty="0" smtClean="0">
                <a:solidFill>
                  <a:srgbClr val="FF00FF"/>
                </a:solidFill>
              </a:rPr>
              <a:t>選んだ後</a:t>
            </a:r>
            <a:r>
              <a:rPr lang="ja-JP" altLang="en-US" dirty="0" smtClean="0">
                <a:solidFill>
                  <a:schemeClr val="tx1"/>
                </a:solidFill>
              </a:rPr>
              <a:t>・</a:t>
            </a:r>
            <a:r>
              <a:rPr lang="ja-JP" altLang="en-US" dirty="0">
                <a:solidFill>
                  <a:schemeClr val="tx1"/>
                </a:solidFill>
              </a:rPr>
              <a:t>・・・・</a:t>
            </a:r>
            <a:r>
              <a:rPr lang="ja-JP" altLang="en-US" dirty="0" smtClean="0">
                <a:solidFill>
                  <a:schemeClr val="tx1"/>
                </a:solidFill>
              </a:rPr>
              <a:t>・　Ａ</a:t>
            </a:r>
            <a:r>
              <a:rPr lang="ja-JP" altLang="en-US" dirty="0">
                <a:solidFill>
                  <a:schemeClr val="tx1"/>
                </a:solidFill>
              </a:rPr>
              <a:t>＞Ｂ世界の集合</a:t>
            </a:r>
            <a:r>
              <a:rPr lang="ja-JP" altLang="en-US" u="sng" dirty="0">
                <a:solidFill>
                  <a:schemeClr val="tx1"/>
                </a:solidFill>
              </a:rPr>
              <a:t>Ｓ</a:t>
            </a:r>
            <a:r>
              <a:rPr lang="ja-JP" altLang="en-US" dirty="0">
                <a:solidFill>
                  <a:schemeClr val="tx1"/>
                </a:solidFill>
              </a:rPr>
              <a:t>（２Ｘ、Ｘ）と、Ａ＜Ｂ世界の集合</a:t>
            </a:r>
            <a:r>
              <a:rPr lang="ja-JP" altLang="en-US" u="sng" dirty="0">
                <a:solidFill>
                  <a:schemeClr val="tx1"/>
                </a:solidFill>
              </a:rPr>
              <a:t>Ｒ</a:t>
            </a:r>
            <a:r>
              <a:rPr lang="ja-JP" altLang="en-US" dirty="0">
                <a:solidFill>
                  <a:schemeClr val="tx1"/>
                </a:solidFill>
              </a:rPr>
              <a:t>（Ｘ、２Ｘ）</a:t>
            </a:r>
            <a:r>
              <a:rPr lang="ja-JP" altLang="en-US" dirty="0" smtClean="0">
                <a:solidFill>
                  <a:schemeClr val="tx1"/>
                </a:solidFill>
              </a:rPr>
              <a:t>が</a:t>
            </a:r>
            <a:r>
              <a:rPr lang="ja-JP" altLang="en-US" b="1" u="sng" dirty="0" smtClean="0">
                <a:solidFill>
                  <a:schemeClr val="tx1"/>
                </a:solidFill>
              </a:rPr>
              <a:t>重なり合う</a:t>
            </a:r>
            <a:endParaRPr lang="ja-JP" altLang="en-US" b="1" u="sng" dirty="0">
              <a:solidFill>
                <a:schemeClr val="tx1"/>
              </a:solidFill>
            </a:endParaRPr>
          </a:p>
          <a:p>
            <a:r>
              <a:rPr lang="ja-JP" altLang="en-US" dirty="0">
                <a:solidFill>
                  <a:srgbClr val="FF0000"/>
                </a:solidFill>
              </a:rPr>
              <a:t>③</a:t>
            </a:r>
            <a:r>
              <a:rPr lang="ja-JP" altLang="en-US" dirty="0">
                <a:solidFill>
                  <a:schemeClr val="tx1"/>
                </a:solidFill>
              </a:rPr>
              <a:t> </a:t>
            </a:r>
            <a:r>
              <a:rPr lang="ja-JP" altLang="en-US" b="1" dirty="0" smtClean="0">
                <a:solidFill>
                  <a:srgbClr val="FF00FF"/>
                </a:solidFill>
              </a:rPr>
              <a:t>開封、１万円</a:t>
            </a:r>
            <a:r>
              <a:rPr lang="ja-JP" altLang="en-US" b="1" dirty="0">
                <a:solidFill>
                  <a:srgbClr val="FF00FF"/>
                </a:solidFill>
              </a:rPr>
              <a:t>を</a:t>
            </a:r>
            <a:r>
              <a:rPr lang="ja-JP" altLang="en-US" b="1" dirty="0" smtClean="0">
                <a:solidFill>
                  <a:srgbClr val="FF00FF"/>
                </a:solidFill>
              </a:rPr>
              <a:t>見た後</a:t>
            </a:r>
            <a:r>
              <a:rPr lang="ja-JP" altLang="en-US" u="sng" dirty="0" smtClean="0">
                <a:solidFill>
                  <a:schemeClr val="tx1"/>
                </a:solidFill>
              </a:rPr>
              <a:t>Ｓ</a:t>
            </a:r>
            <a:r>
              <a:rPr lang="ja-JP" altLang="en-US" dirty="0">
                <a:solidFill>
                  <a:schemeClr val="tx1"/>
                </a:solidFill>
              </a:rPr>
              <a:t>の中からＳ（１万、５千</a:t>
            </a:r>
            <a:r>
              <a:rPr lang="ja-JP" altLang="en-US" dirty="0" smtClean="0">
                <a:solidFill>
                  <a:schemeClr val="tx1"/>
                </a:solidFill>
              </a:rPr>
              <a:t>）、</a:t>
            </a:r>
            <a:r>
              <a:rPr lang="ja-JP" altLang="en-US" u="sng" dirty="0">
                <a:solidFill>
                  <a:schemeClr val="tx1"/>
                </a:solidFill>
              </a:rPr>
              <a:t>Ｒ</a:t>
            </a:r>
            <a:r>
              <a:rPr lang="ja-JP" altLang="en-US" dirty="0">
                <a:solidFill>
                  <a:schemeClr val="tx1"/>
                </a:solidFill>
              </a:rPr>
              <a:t>の中からＲ（１万、２万</a:t>
            </a:r>
            <a:r>
              <a:rPr lang="ja-JP" altLang="en-US" dirty="0" smtClean="0">
                <a:solidFill>
                  <a:schemeClr val="tx1"/>
                </a:solidFill>
              </a:rPr>
              <a:t>）が残り</a:t>
            </a:r>
            <a:r>
              <a:rPr lang="ja-JP" altLang="en-US" b="1" u="sng" dirty="0" smtClean="0">
                <a:solidFill>
                  <a:schemeClr val="tx1"/>
                </a:solidFill>
              </a:rPr>
              <a:t>重なり合い続ける</a:t>
            </a:r>
            <a:endParaRPr lang="en-US" altLang="ja-JP" b="1" u="sng" dirty="0" smtClean="0">
              <a:solidFill>
                <a:schemeClr val="tx1"/>
              </a:solidFill>
            </a:endParaRPr>
          </a:p>
          <a:p>
            <a:r>
              <a:rPr lang="ja-JP" altLang="en-US" b="1" i="1" u="sng" dirty="0" smtClean="0">
                <a:solidFill>
                  <a:schemeClr val="accent2">
                    <a:lumMod val="50000"/>
                  </a:schemeClr>
                </a:solidFill>
              </a:rPr>
              <a:t>その他の諸世界にいる分身と永遠に離別する</a:t>
            </a:r>
          </a:p>
          <a:p>
            <a:r>
              <a:rPr lang="ja-JP" altLang="en-US" dirty="0">
                <a:solidFill>
                  <a:srgbClr val="FF0000"/>
                </a:solidFill>
              </a:rPr>
              <a:t>④</a:t>
            </a:r>
            <a:r>
              <a:rPr lang="ja-JP" altLang="en-US" b="1" dirty="0">
                <a:solidFill>
                  <a:srgbClr val="FF00FF"/>
                </a:solidFill>
              </a:rPr>
              <a:t>Ｂと交換して２万円を</a:t>
            </a:r>
            <a:r>
              <a:rPr lang="ja-JP" altLang="en-US" b="1" dirty="0" smtClean="0">
                <a:solidFill>
                  <a:srgbClr val="FF00FF"/>
                </a:solidFill>
              </a:rPr>
              <a:t>見た後</a:t>
            </a:r>
            <a:r>
              <a:rPr lang="ja-JP" altLang="en-US" dirty="0" smtClean="0">
                <a:solidFill>
                  <a:schemeClr val="tx1"/>
                </a:solidFill>
              </a:rPr>
              <a:t>・</a:t>
            </a:r>
            <a:r>
              <a:rPr lang="ja-JP" altLang="en-US" dirty="0">
                <a:solidFill>
                  <a:schemeClr val="tx1"/>
                </a:solidFill>
              </a:rPr>
              <a:t>・・・・・Ｓが消え、Ｒ（１万、２万</a:t>
            </a:r>
            <a:r>
              <a:rPr lang="ja-JP" altLang="en-US" dirty="0" smtClean="0">
                <a:solidFill>
                  <a:schemeClr val="tx1"/>
                </a:solidFill>
              </a:rPr>
              <a:t>）が</a:t>
            </a:r>
            <a:r>
              <a:rPr lang="ja-JP" altLang="en-US" dirty="0">
                <a:solidFill>
                  <a:schemeClr val="tx1"/>
                </a:solidFill>
              </a:rPr>
              <a:t>残る</a:t>
            </a:r>
            <a:r>
              <a:rPr lang="ja-JP" altLang="en-US" dirty="0" smtClean="0">
                <a:solidFill>
                  <a:schemeClr val="tx1"/>
                </a:solidFill>
              </a:rPr>
              <a:t>。</a:t>
            </a:r>
          </a:p>
          <a:p>
            <a:r>
              <a:rPr lang="ja-JP" altLang="en-US" b="1" i="1" dirty="0" smtClean="0">
                <a:solidFill>
                  <a:schemeClr val="accent2">
                    <a:lumMod val="50000"/>
                  </a:schemeClr>
                </a:solidFill>
              </a:rPr>
              <a:t>　　</a:t>
            </a:r>
            <a:r>
              <a:rPr lang="ja-JP" altLang="en-US" b="1" i="1" u="sng" dirty="0" smtClean="0">
                <a:solidFill>
                  <a:schemeClr val="accent2">
                    <a:lumMod val="50000"/>
                  </a:schemeClr>
                </a:solidFill>
              </a:rPr>
              <a:t>Ｓ</a:t>
            </a:r>
            <a:r>
              <a:rPr lang="ja-JP" altLang="en-US" b="1" i="1" u="sng" dirty="0">
                <a:solidFill>
                  <a:schemeClr val="accent2">
                    <a:lumMod val="50000"/>
                  </a:schemeClr>
                </a:solidFill>
              </a:rPr>
              <a:t>（１万、５千</a:t>
            </a:r>
            <a:r>
              <a:rPr lang="ja-JP" altLang="en-US" b="1" i="1" u="sng" dirty="0" smtClean="0">
                <a:solidFill>
                  <a:schemeClr val="accent2">
                    <a:lumMod val="50000"/>
                  </a:schemeClr>
                </a:solidFill>
              </a:rPr>
              <a:t>）にいる分身と永遠に離別する</a:t>
            </a:r>
            <a:endParaRPr lang="ja-JP" altLang="en-US" b="1" i="1" u="sng" dirty="0">
              <a:solidFill>
                <a:schemeClr val="accent2">
                  <a:lumMod val="50000"/>
                </a:schemeClr>
              </a:solidFill>
            </a:endParaRPr>
          </a:p>
        </p:txBody>
      </p:sp>
      <p:sp>
        <p:nvSpPr>
          <p:cNvPr id="12" name="正方形/長方形 11"/>
          <p:cNvSpPr/>
          <p:nvPr/>
        </p:nvSpPr>
        <p:spPr>
          <a:xfrm>
            <a:off x="3279135" y="1355098"/>
            <a:ext cx="2573580" cy="525601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dirty="0">
                <a:solidFill>
                  <a:srgbClr val="FF00FF"/>
                </a:solidFill>
              </a:rPr>
              <a:t>①</a:t>
            </a:r>
            <a:r>
              <a:rPr lang="ja-JP" altLang="en-US" dirty="0">
                <a:solidFill>
                  <a:prstClr val="black"/>
                </a:solidFill>
              </a:rPr>
              <a:t> </a:t>
            </a:r>
            <a:r>
              <a:rPr lang="ja-JP" altLang="en-US" b="1" dirty="0">
                <a:solidFill>
                  <a:srgbClr val="FF0000"/>
                </a:solidFill>
              </a:rPr>
              <a:t>封筒を選ぶ前</a:t>
            </a:r>
            <a:r>
              <a:rPr lang="ja-JP" altLang="en-US" dirty="0">
                <a:solidFill>
                  <a:prstClr val="black"/>
                </a:solidFill>
              </a:rPr>
              <a:t>・・・・・・金額ペアについて全世界の集合Ｗ（３Ｘ）</a:t>
            </a:r>
            <a:r>
              <a:rPr lang="ja-JP" altLang="en-US" dirty="0" smtClean="0">
                <a:solidFill>
                  <a:prstClr val="black"/>
                </a:solidFill>
              </a:rPr>
              <a:t>が</a:t>
            </a:r>
            <a:r>
              <a:rPr lang="ja-JP" altLang="en-US" b="1" u="sng" dirty="0">
                <a:solidFill>
                  <a:prstClr val="black"/>
                </a:solidFill>
              </a:rPr>
              <a:t>重なり合う</a:t>
            </a:r>
          </a:p>
          <a:p>
            <a:r>
              <a:rPr lang="ja-JP" altLang="en-US" dirty="0">
                <a:solidFill>
                  <a:srgbClr val="FF00FF"/>
                </a:solidFill>
              </a:rPr>
              <a:t>➁</a:t>
            </a:r>
            <a:r>
              <a:rPr lang="ja-JP" altLang="en-US" dirty="0">
                <a:solidFill>
                  <a:prstClr val="black"/>
                </a:solidFill>
              </a:rPr>
              <a:t> </a:t>
            </a:r>
            <a:r>
              <a:rPr lang="ja-JP" altLang="en-US" b="1" dirty="0" smtClean="0">
                <a:solidFill>
                  <a:srgbClr val="FF0000"/>
                </a:solidFill>
              </a:rPr>
              <a:t>Ａ、Ｂが選ばれた後</a:t>
            </a:r>
            <a:r>
              <a:rPr lang="ja-JP" altLang="en-US" dirty="0" smtClean="0">
                <a:solidFill>
                  <a:prstClr val="black"/>
                </a:solidFill>
              </a:rPr>
              <a:t>　Ａ</a:t>
            </a:r>
            <a:r>
              <a:rPr lang="ja-JP" altLang="en-US" dirty="0">
                <a:solidFill>
                  <a:prstClr val="black"/>
                </a:solidFill>
              </a:rPr>
              <a:t>＞Ｂ世界の集合</a:t>
            </a:r>
            <a:r>
              <a:rPr lang="ja-JP" altLang="en-US" u="sng" dirty="0">
                <a:solidFill>
                  <a:prstClr val="black"/>
                </a:solidFill>
              </a:rPr>
              <a:t>Ｓ</a:t>
            </a:r>
            <a:r>
              <a:rPr lang="ja-JP" altLang="en-US" dirty="0">
                <a:solidFill>
                  <a:prstClr val="black"/>
                </a:solidFill>
              </a:rPr>
              <a:t>（２Ｘ、Ｘ）と、Ａ＜Ｂ世界の集合</a:t>
            </a:r>
            <a:r>
              <a:rPr lang="ja-JP" altLang="en-US" u="sng" dirty="0">
                <a:solidFill>
                  <a:prstClr val="black"/>
                </a:solidFill>
              </a:rPr>
              <a:t>Ｒ</a:t>
            </a:r>
            <a:r>
              <a:rPr lang="ja-JP" altLang="en-US" dirty="0">
                <a:solidFill>
                  <a:prstClr val="black"/>
                </a:solidFill>
              </a:rPr>
              <a:t>（Ｘ、２Ｘ）が</a:t>
            </a:r>
            <a:r>
              <a:rPr lang="ja-JP" altLang="en-US" b="1" u="sng" dirty="0" smtClean="0">
                <a:solidFill>
                  <a:prstClr val="black"/>
                </a:solidFill>
              </a:rPr>
              <a:t>重なり合う</a:t>
            </a:r>
            <a:r>
              <a:rPr lang="ja-JP" altLang="ja-JP" dirty="0">
                <a:solidFill>
                  <a:srgbClr val="FF00FF"/>
                </a:solidFill>
              </a:rPr>
              <a:t>③</a:t>
            </a:r>
            <a:r>
              <a:rPr lang="ja-JP" altLang="ja-JP" b="1" dirty="0">
                <a:solidFill>
                  <a:srgbClr val="FF0000"/>
                </a:solidFill>
              </a:rPr>
              <a:t>二人が開封して金額を</a:t>
            </a:r>
            <a:r>
              <a:rPr lang="ja-JP" altLang="ja-JP" b="1" dirty="0" smtClean="0">
                <a:solidFill>
                  <a:srgbClr val="FF0000"/>
                </a:solidFill>
              </a:rPr>
              <a:t>見た</a:t>
            </a:r>
            <a:r>
              <a:rPr lang="ja-JP" altLang="en-US" b="1" dirty="0" smtClean="0">
                <a:solidFill>
                  <a:srgbClr val="FF0000"/>
                </a:solidFill>
              </a:rPr>
              <a:t>後</a:t>
            </a:r>
            <a:r>
              <a:rPr lang="ja-JP" altLang="ja-JP" dirty="0" smtClean="0">
                <a:solidFill>
                  <a:schemeClr val="tx1"/>
                </a:solidFill>
              </a:rPr>
              <a:t>・</a:t>
            </a:r>
            <a:r>
              <a:rPr lang="ja-JP" altLang="ja-JP" dirty="0">
                <a:solidFill>
                  <a:schemeClr val="tx1"/>
                </a:solidFill>
              </a:rPr>
              <a:t>・・・・・</a:t>
            </a:r>
            <a:r>
              <a:rPr lang="ja-JP" altLang="ja-JP" u="sng" dirty="0">
                <a:solidFill>
                  <a:schemeClr val="tx1"/>
                </a:solidFill>
              </a:rPr>
              <a:t>Ｓ</a:t>
            </a:r>
            <a:r>
              <a:rPr lang="ja-JP" altLang="ja-JP" dirty="0">
                <a:solidFill>
                  <a:schemeClr val="tx1"/>
                </a:solidFill>
              </a:rPr>
              <a:t>が消え、</a:t>
            </a:r>
            <a:r>
              <a:rPr lang="ja-JP" altLang="ja-JP" u="sng" dirty="0">
                <a:solidFill>
                  <a:schemeClr val="tx1"/>
                </a:solidFill>
              </a:rPr>
              <a:t>Ｒ</a:t>
            </a:r>
            <a:r>
              <a:rPr lang="ja-JP" altLang="ja-JP" dirty="0">
                <a:solidFill>
                  <a:schemeClr val="tx1"/>
                </a:solidFill>
              </a:rPr>
              <a:t>の中からＲ（１万、２万）だけが残る</a:t>
            </a:r>
            <a:r>
              <a:rPr lang="ja-JP" altLang="ja-JP" dirty="0" smtClean="0">
                <a:solidFill>
                  <a:schemeClr val="tx1"/>
                </a:solidFill>
              </a:rPr>
              <a:t>。</a:t>
            </a:r>
            <a:endParaRPr lang="ja-JP" altLang="en-US" dirty="0" smtClean="0">
              <a:solidFill>
                <a:schemeClr val="tx1"/>
              </a:solidFill>
            </a:endParaRPr>
          </a:p>
          <a:p>
            <a:pPr algn="ctr"/>
            <a:r>
              <a:rPr lang="ja-JP" altLang="en-US" b="1" i="1" u="sng" dirty="0" smtClean="0">
                <a:solidFill>
                  <a:schemeClr val="accent2">
                    <a:lumMod val="50000"/>
                  </a:schemeClr>
                </a:solidFill>
              </a:rPr>
              <a:t>Ｒ</a:t>
            </a:r>
            <a:r>
              <a:rPr lang="ja-JP" altLang="en-US" b="1" i="1" u="sng" dirty="0">
                <a:solidFill>
                  <a:schemeClr val="accent2">
                    <a:lumMod val="50000"/>
                  </a:schemeClr>
                </a:solidFill>
              </a:rPr>
              <a:t>以外のすべての</a:t>
            </a:r>
            <a:r>
              <a:rPr lang="ja-JP" altLang="en-US" b="1" i="1" u="sng" dirty="0" smtClean="0">
                <a:solidFill>
                  <a:schemeClr val="accent2">
                    <a:lumMod val="50000"/>
                  </a:schemeClr>
                </a:solidFill>
              </a:rPr>
              <a:t>諸世界にいる分身と永遠に離別する</a:t>
            </a:r>
            <a:endParaRPr lang="ja-JP" altLang="en-US" b="1" i="1" u="sng" dirty="0">
              <a:solidFill>
                <a:schemeClr val="accent2">
                  <a:lumMod val="50000"/>
                </a:schemeClr>
              </a:solidFill>
            </a:endParaRPr>
          </a:p>
        </p:txBody>
      </p:sp>
      <p:sp>
        <p:nvSpPr>
          <p:cNvPr id="13" name="正方形/長方形 12"/>
          <p:cNvSpPr/>
          <p:nvPr/>
        </p:nvSpPr>
        <p:spPr>
          <a:xfrm>
            <a:off x="6327008" y="1349009"/>
            <a:ext cx="2573580" cy="526210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dirty="0">
                <a:solidFill>
                  <a:srgbClr val="FF0000"/>
                </a:solidFill>
              </a:rPr>
              <a:t>①</a:t>
            </a:r>
            <a:r>
              <a:rPr lang="ja-JP" altLang="en-US" dirty="0">
                <a:solidFill>
                  <a:prstClr val="black"/>
                </a:solidFill>
              </a:rPr>
              <a:t> </a:t>
            </a:r>
            <a:r>
              <a:rPr lang="ja-JP" altLang="en-US" b="1" dirty="0">
                <a:solidFill>
                  <a:srgbClr val="FF00FF"/>
                </a:solidFill>
              </a:rPr>
              <a:t>封筒を選ぶ前</a:t>
            </a:r>
            <a:r>
              <a:rPr lang="ja-JP" altLang="en-US" dirty="0">
                <a:solidFill>
                  <a:prstClr val="black"/>
                </a:solidFill>
              </a:rPr>
              <a:t>・・・・・・金額ペアについて全世界の集合Ｗ（３Ｘ）が</a:t>
            </a:r>
            <a:r>
              <a:rPr lang="ja-JP" altLang="en-US" b="1" u="sng" dirty="0">
                <a:solidFill>
                  <a:prstClr val="black"/>
                </a:solidFill>
              </a:rPr>
              <a:t>重なり合う</a:t>
            </a:r>
          </a:p>
          <a:p>
            <a:pPr lvl="0"/>
            <a:r>
              <a:rPr lang="ja-JP" altLang="en-US" dirty="0" smtClean="0">
                <a:solidFill>
                  <a:srgbClr val="FF0000"/>
                </a:solidFill>
              </a:rPr>
              <a:t>➁ </a:t>
            </a:r>
            <a:r>
              <a:rPr lang="ja-JP" altLang="en-US" b="1" dirty="0">
                <a:solidFill>
                  <a:srgbClr val="FF00FF"/>
                </a:solidFill>
              </a:rPr>
              <a:t>Ｂを</a:t>
            </a:r>
            <a:r>
              <a:rPr lang="ja-JP" altLang="en-US" b="1" dirty="0" smtClean="0">
                <a:solidFill>
                  <a:srgbClr val="FF00FF"/>
                </a:solidFill>
              </a:rPr>
              <a:t>選んだ後</a:t>
            </a:r>
            <a:r>
              <a:rPr lang="ja-JP" altLang="en-US" dirty="0" smtClean="0">
                <a:solidFill>
                  <a:schemeClr val="tx1"/>
                </a:solidFill>
              </a:rPr>
              <a:t>・</a:t>
            </a:r>
            <a:r>
              <a:rPr lang="ja-JP" altLang="en-US" dirty="0">
                <a:solidFill>
                  <a:schemeClr val="tx1"/>
                </a:solidFill>
              </a:rPr>
              <a:t>・・・・・Ｂ＜Ａ世界の集合</a:t>
            </a:r>
            <a:r>
              <a:rPr lang="ja-JP" altLang="en-US" u="sng" dirty="0">
                <a:solidFill>
                  <a:schemeClr val="tx1"/>
                </a:solidFill>
              </a:rPr>
              <a:t>Ｓ</a:t>
            </a:r>
            <a:r>
              <a:rPr lang="ja-JP" altLang="en-US" dirty="0">
                <a:solidFill>
                  <a:schemeClr val="tx1"/>
                </a:solidFill>
              </a:rPr>
              <a:t>（２Ｘ、Ｘ）と、Ｂ＞Ａ世界の集合</a:t>
            </a:r>
            <a:r>
              <a:rPr lang="ja-JP" altLang="en-US" u="sng" dirty="0">
                <a:solidFill>
                  <a:schemeClr val="tx1"/>
                </a:solidFill>
              </a:rPr>
              <a:t>Ｒ</a:t>
            </a:r>
            <a:r>
              <a:rPr lang="ja-JP" altLang="en-US" dirty="0">
                <a:solidFill>
                  <a:schemeClr val="tx1"/>
                </a:solidFill>
              </a:rPr>
              <a:t>（Ｘ、２Ｘ</a:t>
            </a:r>
            <a:r>
              <a:rPr lang="ja-JP" altLang="en-US" dirty="0" smtClean="0">
                <a:solidFill>
                  <a:schemeClr val="tx1"/>
                </a:solidFill>
              </a:rPr>
              <a:t>）</a:t>
            </a:r>
            <a:r>
              <a:rPr lang="ja-JP" altLang="en-US" dirty="0">
                <a:solidFill>
                  <a:prstClr val="black"/>
                </a:solidFill>
              </a:rPr>
              <a:t>が</a:t>
            </a:r>
            <a:r>
              <a:rPr lang="ja-JP" altLang="en-US" b="1" u="sng" dirty="0">
                <a:solidFill>
                  <a:prstClr val="black"/>
                </a:solidFill>
              </a:rPr>
              <a:t>重なり合う</a:t>
            </a:r>
            <a:r>
              <a:rPr lang="ja-JP" altLang="en-US" dirty="0" smtClean="0">
                <a:solidFill>
                  <a:srgbClr val="FF0000"/>
                </a:solidFill>
              </a:rPr>
              <a:t>③</a:t>
            </a:r>
            <a:r>
              <a:rPr lang="ja-JP" altLang="en-US" dirty="0" smtClean="0">
                <a:solidFill>
                  <a:schemeClr val="tx1"/>
                </a:solidFill>
              </a:rPr>
              <a:t> </a:t>
            </a:r>
            <a:r>
              <a:rPr lang="ja-JP" altLang="en-US" b="1" dirty="0" smtClean="0">
                <a:solidFill>
                  <a:srgbClr val="FF00FF"/>
                </a:solidFill>
              </a:rPr>
              <a:t>開封、２万円</a:t>
            </a:r>
            <a:r>
              <a:rPr lang="ja-JP" altLang="en-US" b="1" dirty="0">
                <a:solidFill>
                  <a:srgbClr val="FF00FF"/>
                </a:solidFill>
              </a:rPr>
              <a:t>を</a:t>
            </a:r>
            <a:r>
              <a:rPr lang="ja-JP" altLang="en-US" b="1" dirty="0" smtClean="0">
                <a:solidFill>
                  <a:srgbClr val="FF00FF"/>
                </a:solidFill>
              </a:rPr>
              <a:t>見た後</a:t>
            </a:r>
            <a:r>
              <a:rPr lang="ja-JP" altLang="en-US" u="sng" dirty="0" smtClean="0">
                <a:solidFill>
                  <a:schemeClr val="tx1"/>
                </a:solidFill>
              </a:rPr>
              <a:t>Ｓ</a:t>
            </a:r>
            <a:r>
              <a:rPr lang="ja-JP" altLang="en-US" dirty="0">
                <a:solidFill>
                  <a:schemeClr val="tx1"/>
                </a:solidFill>
              </a:rPr>
              <a:t>の中からＳ（４万、２万</a:t>
            </a:r>
            <a:r>
              <a:rPr lang="ja-JP" altLang="en-US" dirty="0" smtClean="0">
                <a:solidFill>
                  <a:schemeClr val="tx1"/>
                </a:solidFill>
              </a:rPr>
              <a:t>）、</a:t>
            </a:r>
            <a:r>
              <a:rPr lang="ja-JP" altLang="en-US" u="sng" dirty="0">
                <a:solidFill>
                  <a:schemeClr val="tx1"/>
                </a:solidFill>
              </a:rPr>
              <a:t>Ｒ</a:t>
            </a:r>
            <a:r>
              <a:rPr lang="ja-JP" altLang="en-US" dirty="0">
                <a:solidFill>
                  <a:schemeClr val="tx1"/>
                </a:solidFill>
              </a:rPr>
              <a:t>の中からＲ（１万、２万</a:t>
            </a:r>
            <a:r>
              <a:rPr lang="ja-JP" altLang="en-US" dirty="0" smtClean="0">
                <a:solidFill>
                  <a:schemeClr val="tx1"/>
                </a:solidFill>
              </a:rPr>
              <a:t>）</a:t>
            </a:r>
            <a:r>
              <a:rPr lang="ja-JP" altLang="en-US" dirty="0" smtClean="0">
                <a:solidFill>
                  <a:prstClr val="black"/>
                </a:solidFill>
              </a:rPr>
              <a:t>が残り</a:t>
            </a:r>
            <a:r>
              <a:rPr lang="ja-JP" altLang="en-US" b="1" u="sng" dirty="0" smtClean="0">
                <a:solidFill>
                  <a:prstClr val="black"/>
                </a:solidFill>
              </a:rPr>
              <a:t>重なり合い続ける</a:t>
            </a:r>
          </a:p>
          <a:p>
            <a:pPr lvl="0"/>
            <a:r>
              <a:rPr lang="ja-JP" altLang="en-US" b="1" i="1" u="sng" dirty="0">
                <a:solidFill>
                  <a:schemeClr val="accent2">
                    <a:lumMod val="50000"/>
                  </a:schemeClr>
                </a:solidFill>
              </a:rPr>
              <a:t>その他</a:t>
            </a:r>
            <a:r>
              <a:rPr lang="ja-JP" altLang="en-US" b="1" i="1" u="sng" dirty="0" smtClean="0">
                <a:solidFill>
                  <a:schemeClr val="accent2">
                    <a:lumMod val="50000"/>
                  </a:schemeClr>
                </a:solidFill>
              </a:rPr>
              <a:t>の諸世界にいる分身</a:t>
            </a:r>
            <a:r>
              <a:rPr lang="ja-JP" altLang="en-US" b="1" i="1" u="sng" dirty="0">
                <a:solidFill>
                  <a:schemeClr val="accent2">
                    <a:lumMod val="50000"/>
                  </a:schemeClr>
                </a:solidFill>
              </a:rPr>
              <a:t>と永遠</a:t>
            </a:r>
            <a:r>
              <a:rPr lang="ja-JP" altLang="en-US" b="1" i="1" u="sng" dirty="0" smtClean="0">
                <a:solidFill>
                  <a:schemeClr val="accent2">
                    <a:lumMod val="50000"/>
                  </a:schemeClr>
                </a:solidFill>
              </a:rPr>
              <a:t>に離別する</a:t>
            </a:r>
          </a:p>
          <a:p>
            <a:pPr lvl="0"/>
            <a:r>
              <a:rPr lang="ja-JP" altLang="en-US" dirty="0">
                <a:solidFill>
                  <a:srgbClr val="FF0000"/>
                </a:solidFill>
              </a:rPr>
              <a:t>④</a:t>
            </a:r>
            <a:r>
              <a:rPr lang="ja-JP" altLang="en-US" b="1" dirty="0">
                <a:solidFill>
                  <a:srgbClr val="FF00FF"/>
                </a:solidFill>
              </a:rPr>
              <a:t>Ａと交換して１万円を</a:t>
            </a:r>
            <a:r>
              <a:rPr lang="ja-JP" altLang="en-US" b="1" dirty="0" smtClean="0">
                <a:solidFill>
                  <a:srgbClr val="FF00FF"/>
                </a:solidFill>
              </a:rPr>
              <a:t>見た後</a:t>
            </a:r>
            <a:r>
              <a:rPr lang="ja-JP" altLang="en-US" dirty="0" smtClean="0">
                <a:solidFill>
                  <a:prstClr val="black"/>
                </a:solidFill>
              </a:rPr>
              <a:t>・</a:t>
            </a:r>
            <a:r>
              <a:rPr lang="ja-JP" altLang="en-US" dirty="0">
                <a:solidFill>
                  <a:prstClr val="black"/>
                </a:solidFill>
              </a:rPr>
              <a:t>・・・・・Ｓが消え、Ｒ（１万、２万</a:t>
            </a:r>
            <a:r>
              <a:rPr lang="ja-JP" altLang="en-US" dirty="0" smtClean="0">
                <a:solidFill>
                  <a:prstClr val="black"/>
                </a:solidFill>
              </a:rPr>
              <a:t>）が</a:t>
            </a:r>
            <a:r>
              <a:rPr lang="ja-JP" altLang="en-US" dirty="0">
                <a:solidFill>
                  <a:prstClr val="black"/>
                </a:solidFill>
              </a:rPr>
              <a:t>残る</a:t>
            </a:r>
            <a:r>
              <a:rPr lang="ja-JP" altLang="en-US" dirty="0" smtClean="0">
                <a:solidFill>
                  <a:prstClr val="black"/>
                </a:solidFill>
              </a:rPr>
              <a:t>。</a:t>
            </a:r>
          </a:p>
          <a:p>
            <a:pPr lvl="0"/>
            <a:r>
              <a:rPr lang="ja-JP" altLang="en-US" b="1" i="1" dirty="0" smtClean="0">
                <a:solidFill>
                  <a:schemeClr val="accent2">
                    <a:lumMod val="50000"/>
                  </a:schemeClr>
                </a:solidFill>
              </a:rPr>
              <a:t>　　</a:t>
            </a:r>
            <a:r>
              <a:rPr lang="ja-JP" altLang="en-US" b="1" i="1" u="sng" dirty="0" smtClean="0">
                <a:solidFill>
                  <a:schemeClr val="accent2">
                    <a:lumMod val="50000"/>
                  </a:schemeClr>
                </a:solidFill>
              </a:rPr>
              <a:t>Ｓ</a:t>
            </a:r>
            <a:r>
              <a:rPr lang="ja-JP" altLang="en-US" b="1" i="1" u="sng" dirty="0">
                <a:solidFill>
                  <a:schemeClr val="accent2">
                    <a:lumMod val="50000"/>
                  </a:schemeClr>
                </a:solidFill>
              </a:rPr>
              <a:t>（４万、２万</a:t>
            </a:r>
            <a:r>
              <a:rPr lang="ja-JP" altLang="en-US" b="1" i="1" u="sng" dirty="0" smtClean="0">
                <a:solidFill>
                  <a:schemeClr val="accent2">
                    <a:lumMod val="50000"/>
                  </a:schemeClr>
                </a:solidFill>
              </a:rPr>
              <a:t>）にいる分身と永遠に離別する</a:t>
            </a:r>
            <a:endParaRPr lang="ja-JP" altLang="en-US" b="1" i="1" u="sng" dirty="0">
              <a:solidFill>
                <a:schemeClr val="accent2">
                  <a:lumMod val="50000"/>
                </a:schemeClr>
              </a:solidFill>
            </a:endParaRPr>
          </a:p>
        </p:txBody>
      </p:sp>
      <p:sp>
        <p:nvSpPr>
          <p:cNvPr id="15" name="テキスト ボックス 14"/>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01966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346050"/>
          </a:xfrm>
        </p:spPr>
        <p:txBody>
          <a:bodyPr>
            <a:noAutofit/>
          </a:bodyPr>
          <a:lstStyle/>
          <a:p>
            <a:r>
              <a:rPr kumimoji="1" lang="ja-JP" altLang="en-US" sz="2000" b="1" dirty="0" smtClean="0"/>
              <a:t>推奨文献（＊付きは批判的に読むべきもの）</a:t>
            </a:r>
            <a:endParaRPr kumimoji="1" lang="ja-JP" altLang="en-US" sz="2000" b="1" dirty="0"/>
          </a:p>
        </p:txBody>
      </p:sp>
      <p:sp>
        <p:nvSpPr>
          <p:cNvPr id="3" name="コンテンツ プレースホルダー 2"/>
          <p:cNvSpPr>
            <a:spLocks noGrp="1"/>
          </p:cNvSpPr>
          <p:nvPr>
            <p:ph idx="1"/>
          </p:nvPr>
        </p:nvSpPr>
        <p:spPr>
          <a:xfrm>
            <a:off x="107504" y="517994"/>
            <a:ext cx="8928992" cy="6120680"/>
          </a:xfrm>
          <a:noFill/>
        </p:spPr>
        <p:txBody>
          <a:bodyPr>
            <a:normAutofit fontScale="92500" lnSpcReduction="10000"/>
          </a:bodyPr>
          <a:lstStyle/>
          <a:p>
            <a:pPr marL="0" indent="0">
              <a:buNone/>
            </a:pPr>
            <a:r>
              <a:rPr lang="ja-JP" altLang="en-US" sz="2000" b="1" kern="100" dirty="0" smtClean="0">
                <a:latin typeface="+mn-ea"/>
                <a:cs typeface="Times New Roman"/>
              </a:rPr>
              <a:t>＊</a:t>
            </a:r>
            <a:r>
              <a:rPr lang="ja-JP" altLang="en-US" sz="2000" kern="100" dirty="0" smtClean="0">
                <a:latin typeface="+mn-ea"/>
                <a:cs typeface="Times New Roman"/>
              </a:rPr>
              <a:t>　</a:t>
            </a:r>
            <a:r>
              <a:rPr lang="en-US" altLang="ja-JP" sz="2000" kern="100" dirty="0" smtClean="0">
                <a:latin typeface="+mn-ea"/>
                <a:cs typeface="Times New Roman"/>
              </a:rPr>
              <a:t>Chalmers</a:t>
            </a:r>
            <a:r>
              <a:rPr lang="en-US" altLang="ja-JP" sz="2000" kern="100" dirty="0">
                <a:latin typeface="+mn-ea"/>
                <a:cs typeface="Times New Roman"/>
              </a:rPr>
              <a:t>, D.J. 1994. </a:t>
            </a:r>
            <a:r>
              <a:rPr lang="en-US" altLang="ja-JP" sz="2000" kern="100" dirty="0" smtClean="0">
                <a:latin typeface="+mn-ea"/>
                <a:cs typeface="Times New Roman"/>
              </a:rPr>
              <a:t>“The </a:t>
            </a:r>
            <a:r>
              <a:rPr lang="en-US" altLang="ja-JP" sz="2000" kern="100" dirty="0">
                <a:latin typeface="+mn-ea"/>
                <a:cs typeface="Times New Roman"/>
              </a:rPr>
              <a:t>two-envelope paradox: A complete analysis</a:t>
            </a:r>
            <a:r>
              <a:rPr lang="en-US" altLang="ja-JP" sz="2000" kern="100" dirty="0" smtClean="0">
                <a:latin typeface="+mn-ea"/>
                <a:cs typeface="Times New Roman"/>
              </a:rPr>
              <a:t>?”  consc.net/papers/envelope.html</a:t>
            </a:r>
          </a:p>
          <a:p>
            <a:pPr marL="0" indent="0">
              <a:buNone/>
            </a:pPr>
            <a:r>
              <a:rPr lang="ja-JP" altLang="en-US" sz="2000" dirty="0" smtClean="0">
                <a:latin typeface="+mn-ea"/>
              </a:rPr>
              <a:t>●　</a:t>
            </a:r>
            <a:r>
              <a:rPr lang="en-US" altLang="ja-JP" sz="2000" dirty="0" smtClean="0">
                <a:latin typeface="+mn-ea"/>
              </a:rPr>
              <a:t>David </a:t>
            </a:r>
            <a:r>
              <a:rPr lang="en-US" altLang="ja-JP" sz="2000" dirty="0">
                <a:latin typeface="+mn-ea"/>
              </a:rPr>
              <a:t>J. Chalmers, 2002 “The St. Petersburg Two-Envelope Paradox” </a:t>
            </a:r>
            <a:r>
              <a:rPr lang="en-US" altLang="ja-JP" sz="2000" i="1" dirty="0">
                <a:latin typeface="+mn-ea"/>
              </a:rPr>
              <a:t>Analysis</a:t>
            </a:r>
            <a:r>
              <a:rPr lang="en-US" altLang="ja-JP" sz="2000" dirty="0">
                <a:latin typeface="+mn-ea"/>
              </a:rPr>
              <a:t> 62</a:t>
            </a:r>
          </a:p>
          <a:p>
            <a:pPr marL="0" indent="0" algn="just">
              <a:spcAft>
                <a:spcPts val="0"/>
              </a:spcAft>
              <a:buNone/>
            </a:pPr>
            <a:r>
              <a:rPr lang="ja-JP" altLang="en-US" sz="2000" kern="100" dirty="0" smtClean="0">
                <a:latin typeface="+mn-ea"/>
                <a:cs typeface="Times New Roman"/>
              </a:rPr>
              <a:t>●　ドナルド・ギリース </a:t>
            </a:r>
            <a:r>
              <a:rPr lang="en-US" altLang="ja-JP" sz="2000" kern="100" dirty="0" smtClean="0">
                <a:latin typeface="+mn-ea"/>
                <a:cs typeface="Times New Roman"/>
              </a:rPr>
              <a:t>2000 『</a:t>
            </a:r>
            <a:r>
              <a:rPr lang="ja-JP" altLang="en-US" sz="2000" kern="100" dirty="0" smtClean="0">
                <a:latin typeface="+mn-ea"/>
                <a:cs typeface="Times New Roman"/>
              </a:rPr>
              <a:t>確率</a:t>
            </a:r>
            <a:r>
              <a:rPr lang="ja-JP" altLang="en-US" sz="2000" kern="100" dirty="0">
                <a:latin typeface="+mn-ea"/>
                <a:cs typeface="Times New Roman"/>
              </a:rPr>
              <a:t>の哲学</a:t>
            </a:r>
            <a:r>
              <a:rPr lang="ja-JP" altLang="en-US" sz="2000" kern="100" dirty="0" smtClean="0">
                <a:latin typeface="+mn-ea"/>
                <a:cs typeface="Times New Roman"/>
              </a:rPr>
              <a:t>理論</a:t>
            </a:r>
            <a:r>
              <a:rPr lang="en-US" altLang="ja-JP" sz="2000" kern="100" dirty="0" smtClean="0">
                <a:latin typeface="+mn-ea"/>
                <a:cs typeface="Times New Roman"/>
              </a:rPr>
              <a:t>』</a:t>
            </a:r>
            <a:r>
              <a:rPr lang="ja-JP" altLang="en-US" sz="2000" kern="100" dirty="0" smtClean="0">
                <a:latin typeface="+mn-ea"/>
                <a:cs typeface="Times New Roman"/>
              </a:rPr>
              <a:t> </a:t>
            </a:r>
            <a:r>
              <a:rPr lang="en-US" altLang="ja-JP" sz="2000" kern="100" dirty="0" smtClean="0">
                <a:latin typeface="+mn-ea"/>
                <a:cs typeface="Times New Roman"/>
              </a:rPr>
              <a:t>(</a:t>
            </a:r>
            <a:r>
              <a:rPr lang="zh-TW" altLang="en-US" sz="2000" kern="100" dirty="0">
                <a:latin typeface="+mn-ea"/>
                <a:cs typeface="Times New Roman"/>
              </a:rPr>
              <a:t>日本経済</a:t>
            </a:r>
            <a:r>
              <a:rPr lang="zh-TW" altLang="en-US" sz="2000" kern="100" dirty="0" smtClean="0">
                <a:latin typeface="+mn-ea"/>
                <a:cs typeface="Times New Roman"/>
              </a:rPr>
              <a:t>評論社</a:t>
            </a:r>
            <a:r>
              <a:rPr lang="ja-JP" altLang="en-US" sz="2000" kern="100" dirty="0" smtClean="0">
                <a:latin typeface="+mn-ea"/>
                <a:cs typeface="Times New Roman"/>
              </a:rPr>
              <a:t>　</a:t>
            </a:r>
            <a:r>
              <a:rPr lang="en-US" altLang="ja-JP" sz="2000" kern="100" dirty="0" smtClean="0">
                <a:latin typeface="+mn-ea"/>
                <a:cs typeface="Times New Roman"/>
              </a:rPr>
              <a:t>2004) </a:t>
            </a:r>
          </a:p>
          <a:p>
            <a:pPr marL="0" indent="0" algn="just">
              <a:spcAft>
                <a:spcPts val="0"/>
              </a:spcAft>
              <a:buNone/>
            </a:pPr>
            <a:r>
              <a:rPr lang="ja-JP" altLang="en-US" sz="2000" kern="100" dirty="0" smtClean="0">
                <a:latin typeface="+mn-ea"/>
                <a:cs typeface="Times New Roman"/>
              </a:rPr>
              <a:t>●　小島寛之 </a:t>
            </a:r>
            <a:r>
              <a:rPr lang="en-US" altLang="ja-JP" sz="2000" kern="100" dirty="0" smtClean="0">
                <a:latin typeface="+mn-ea"/>
                <a:cs typeface="Times New Roman"/>
              </a:rPr>
              <a:t>2015</a:t>
            </a:r>
            <a:r>
              <a:rPr lang="ja-JP" altLang="en-US" sz="2000" kern="100" dirty="0" smtClean="0">
                <a:latin typeface="+mn-ea"/>
                <a:cs typeface="Times New Roman"/>
              </a:rPr>
              <a:t>　</a:t>
            </a:r>
            <a:r>
              <a:rPr lang="en-US" altLang="ja-JP" sz="2000" kern="100" dirty="0" smtClean="0">
                <a:latin typeface="+mn-ea"/>
                <a:cs typeface="Times New Roman"/>
              </a:rPr>
              <a:t>『</a:t>
            </a:r>
            <a:r>
              <a:rPr lang="ja-JP" altLang="en-US" sz="2000" kern="100" dirty="0" smtClean="0">
                <a:latin typeface="+mn-ea"/>
                <a:cs typeface="Times New Roman"/>
              </a:rPr>
              <a:t>完全独習 ベイズ統計学入門</a:t>
            </a:r>
            <a:r>
              <a:rPr lang="en-US" altLang="ja-JP" sz="2000" kern="100" dirty="0" smtClean="0">
                <a:latin typeface="+mn-ea"/>
                <a:cs typeface="Times New Roman"/>
              </a:rPr>
              <a:t>』</a:t>
            </a:r>
            <a:r>
              <a:rPr lang="ja-JP" altLang="en-US" sz="2000" kern="100" dirty="0" smtClean="0">
                <a:latin typeface="+mn-ea"/>
                <a:cs typeface="Times New Roman"/>
              </a:rPr>
              <a:t>（ダイヤモンド社）</a:t>
            </a:r>
            <a:r>
              <a:rPr lang="en-US" altLang="ja-JP" sz="2000" kern="100" dirty="0" smtClean="0">
                <a:latin typeface="+mn-ea"/>
                <a:cs typeface="Times New Roman"/>
              </a:rPr>
              <a:t> </a:t>
            </a:r>
            <a:r>
              <a:rPr lang="ja-JP" altLang="en-US" sz="2000" kern="100" dirty="0" smtClean="0">
                <a:latin typeface="+mn-ea"/>
                <a:cs typeface="Times New Roman"/>
              </a:rPr>
              <a:t>　</a:t>
            </a:r>
            <a:endParaRPr lang="en-US" altLang="ja-JP" sz="2000" kern="100" dirty="0">
              <a:latin typeface="+mn-ea"/>
              <a:cs typeface="Times New Roman"/>
            </a:endParaRPr>
          </a:p>
          <a:p>
            <a:pPr marL="0" indent="0" algn="just">
              <a:spcAft>
                <a:spcPts val="0"/>
              </a:spcAft>
              <a:buNone/>
            </a:pPr>
            <a:r>
              <a:rPr lang="ja-JP" altLang="en-US" sz="2000" kern="100" dirty="0" smtClean="0">
                <a:latin typeface="+mn-ea"/>
                <a:cs typeface="Times New Roman"/>
              </a:rPr>
              <a:t>●　</a:t>
            </a:r>
            <a:r>
              <a:rPr lang="en-US" altLang="ja-JP" sz="2000" kern="100" dirty="0" smtClean="0">
                <a:latin typeface="+mn-ea"/>
                <a:cs typeface="Times New Roman"/>
              </a:rPr>
              <a:t>Kripke</a:t>
            </a:r>
            <a:r>
              <a:rPr lang="en-US" altLang="ja-JP" sz="2000" kern="100" dirty="0">
                <a:latin typeface="+mn-ea"/>
                <a:cs typeface="Times New Roman"/>
              </a:rPr>
              <a:t>, Saul 1959. "A Completeness Theorem in Modal Logic", Journal of Symbolic Logic 24(1):1–14</a:t>
            </a:r>
            <a:r>
              <a:rPr lang="en-US" altLang="ja-JP" sz="2000" kern="100" dirty="0" smtClean="0">
                <a:latin typeface="+mn-ea"/>
                <a:cs typeface="Times New Roman"/>
              </a:rPr>
              <a:t>.</a:t>
            </a:r>
          </a:p>
          <a:p>
            <a:pPr marL="0" indent="0" algn="just">
              <a:spcAft>
                <a:spcPts val="0"/>
              </a:spcAft>
              <a:buNone/>
            </a:pPr>
            <a:r>
              <a:rPr lang="ja-JP" altLang="en-US" sz="2000" kern="100" dirty="0" smtClean="0">
                <a:latin typeface="+mn-ea"/>
                <a:cs typeface="Times New Roman"/>
              </a:rPr>
              <a:t>●　ソール</a:t>
            </a:r>
            <a:r>
              <a:rPr lang="ja-JP" altLang="en-US" sz="2000" kern="100" dirty="0">
                <a:latin typeface="+mn-ea"/>
                <a:cs typeface="Times New Roman"/>
              </a:rPr>
              <a:t>・Ａ．</a:t>
            </a:r>
            <a:r>
              <a:rPr lang="ja-JP" altLang="en-US" sz="2000" kern="100" dirty="0" smtClean="0">
                <a:latin typeface="+mn-ea"/>
                <a:cs typeface="Times New Roman"/>
              </a:rPr>
              <a:t>クリプキ </a:t>
            </a:r>
            <a:r>
              <a:rPr lang="en-US" altLang="ja-JP" sz="2000" kern="100" dirty="0" smtClean="0">
                <a:latin typeface="+mn-ea"/>
                <a:cs typeface="Times New Roman"/>
              </a:rPr>
              <a:t>1980 『</a:t>
            </a:r>
            <a:r>
              <a:rPr lang="ja-JP" altLang="en-US" sz="2000" kern="100" dirty="0">
                <a:latin typeface="+mn-ea"/>
                <a:cs typeface="Times New Roman"/>
              </a:rPr>
              <a:t>名指しと必然性</a:t>
            </a:r>
            <a:r>
              <a:rPr lang="en-US" altLang="ja-JP" sz="2000" kern="100" dirty="0">
                <a:latin typeface="+mn-ea"/>
                <a:cs typeface="Times New Roman"/>
              </a:rPr>
              <a:t>』</a:t>
            </a:r>
            <a:r>
              <a:rPr lang="ja-JP" altLang="en-US" sz="2000" kern="100" dirty="0">
                <a:latin typeface="+mn-ea"/>
                <a:cs typeface="Times New Roman"/>
              </a:rPr>
              <a:t>（産業</a:t>
            </a:r>
            <a:r>
              <a:rPr lang="ja-JP" altLang="en-US" sz="2000" kern="100" dirty="0" smtClean="0">
                <a:latin typeface="+mn-ea"/>
                <a:cs typeface="Times New Roman"/>
              </a:rPr>
              <a:t>図書 </a:t>
            </a:r>
            <a:r>
              <a:rPr lang="en-US" altLang="ja-JP" sz="2000" kern="100" dirty="0" smtClean="0">
                <a:latin typeface="+mn-ea"/>
                <a:cs typeface="Times New Roman"/>
              </a:rPr>
              <a:t>1985</a:t>
            </a:r>
            <a:r>
              <a:rPr lang="ja-JP" altLang="en-US" sz="2000" kern="100" dirty="0">
                <a:latin typeface="+mn-ea"/>
                <a:cs typeface="Times New Roman"/>
              </a:rPr>
              <a:t>）</a:t>
            </a:r>
            <a:r>
              <a:rPr lang="en-US" altLang="ja-JP" sz="2000" kern="100" dirty="0" smtClean="0">
                <a:latin typeface="+mn-ea"/>
                <a:cs typeface="Times New Roman"/>
              </a:rPr>
              <a:t> </a:t>
            </a:r>
          </a:p>
          <a:p>
            <a:pPr marL="0" lvl="0" indent="0" algn="just">
              <a:buNone/>
            </a:pPr>
            <a:r>
              <a:rPr lang="ja-JP" altLang="en-US" sz="2000" kern="100" dirty="0">
                <a:solidFill>
                  <a:prstClr val="black"/>
                </a:solidFill>
                <a:latin typeface="ＭＳ Ｐゴシック"/>
                <a:cs typeface="Times New Roman"/>
              </a:rPr>
              <a:t>●　デイヴィッド・ルイス </a:t>
            </a:r>
            <a:r>
              <a:rPr lang="en-US" altLang="ja-JP" sz="2000" kern="100" dirty="0">
                <a:solidFill>
                  <a:prstClr val="black"/>
                </a:solidFill>
                <a:latin typeface="ＭＳ Ｐゴシック"/>
                <a:cs typeface="Times New Roman"/>
              </a:rPr>
              <a:t>1972 『</a:t>
            </a:r>
            <a:r>
              <a:rPr lang="ja-JP" altLang="en-US" sz="2000" kern="100" dirty="0">
                <a:solidFill>
                  <a:prstClr val="black"/>
                </a:solidFill>
                <a:latin typeface="ＭＳ Ｐゴシック"/>
                <a:cs typeface="Times New Roman"/>
              </a:rPr>
              <a:t>反事実的条件法</a:t>
            </a:r>
            <a:r>
              <a:rPr lang="en-US" altLang="ja-JP" sz="2000" kern="100" dirty="0">
                <a:solidFill>
                  <a:prstClr val="black"/>
                </a:solidFill>
                <a:latin typeface="ＭＳ Ｐゴシック"/>
                <a:cs typeface="Times New Roman"/>
              </a:rPr>
              <a:t>』</a:t>
            </a:r>
            <a:r>
              <a:rPr lang="ja-JP" altLang="en-US" sz="2000" kern="100" dirty="0">
                <a:solidFill>
                  <a:prstClr val="black"/>
                </a:solidFill>
                <a:latin typeface="ＭＳ Ｐゴシック"/>
                <a:cs typeface="Times New Roman"/>
              </a:rPr>
              <a:t>（勁草書房 </a:t>
            </a:r>
            <a:r>
              <a:rPr lang="en-US" altLang="ja-JP" sz="2000" kern="100" dirty="0">
                <a:solidFill>
                  <a:prstClr val="black"/>
                </a:solidFill>
                <a:latin typeface="ＭＳ Ｐゴシック"/>
                <a:cs typeface="Times New Roman"/>
              </a:rPr>
              <a:t>2007</a:t>
            </a:r>
            <a:r>
              <a:rPr lang="ja-JP" altLang="en-US" sz="2000" kern="100" dirty="0">
                <a:solidFill>
                  <a:prstClr val="black"/>
                </a:solidFill>
                <a:latin typeface="ＭＳ Ｐゴシック"/>
                <a:cs typeface="Times New Roman"/>
              </a:rPr>
              <a:t>）</a:t>
            </a:r>
          </a:p>
          <a:p>
            <a:pPr marL="0" indent="0" algn="just">
              <a:spcAft>
                <a:spcPts val="0"/>
              </a:spcAft>
              <a:buNone/>
            </a:pPr>
            <a:r>
              <a:rPr lang="ja-JP" altLang="en-US" sz="2000" kern="100" dirty="0" smtClean="0">
                <a:latin typeface="+mn-ea"/>
                <a:cs typeface="Times New Roman"/>
              </a:rPr>
              <a:t>●</a:t>
            </a:r>
            <a:r>
              <a:rPr lang="ja-JP" altLang="en-US" sz="2000" kern="100" dirty="0">
                <a:latin typeface="+mn-ea"/>
                <a:cs typeface="Times New Roman"/>
              </a:rPr>
              <a:t>　デイヴィッド・</a:t>
            </a:r>
            <a:r>
              <a:rPr lang="ja-JP" altLang="en-US" sz="2000" kern="100" dirty="0" smtClean="0">
                <a:latin typeface="+mn-ea"/>
                <a:cs typeface="Times New Roman"/>
              </a:rPr>
              <a:t>ルイス </a:t>
            </a:r>
            <a:r>
              <a:rPr lang="en-US" altLang="ja-JP" sz="2000" kern="100" dirty="0" smtClean="0">
                <a:latin typeface="+mn-ea"/>
                <a:cs typeface="Times New Roman"/>
              </a:rPr>
              <a:t>1986 『</a:t>
            </a:r>
            <a:r>
              <a:rPr lang="ja-JP" altLang="en-US" sz="2000" kern="100" dirty="0">
                <a:latin typeface="+mn-ea"/>
                <a:cs typeface="Times New Roman"/>
              </a:rPr>
              <a:t>世界の複数性について</a:t>
            </a:r>
            <a:r>
              <a:rPr lang="en-US" altLang="ja-JP" sz="2000" kern="100" dirty="0">
                <a:latin typeface="+mn-ea"/>
                <a:cs typeface="Times New Roman"/>
              </a:rPr>
              <a:t>』</a:t>
            </a:r>
            <a:r>
              <a:rPr lang="ja-JP" altLang="en-US" sz="2000" kern="100" dirty="0">
                <a:latin typeface="+mn-ea"/>
                <a:cs typeface="Times New Roman"/>
              </a:rPr>
              <a:t>（名古屋大学</a:t>
            </a:r>
            <a:r>
              <a:rPr lang="ja-JP" altLang="en-US" sz="2000" kern="100" dirty="0" smtClean="0">
                <a:latin typeface="+mn-ea"/>
                <a:cs typeface="Times New Roman"/>
              </a:rPr>
              <a:t>出版会 </a:t>
            </a:r>
            <a:r>
              <a:rPr lang="en-US" altLang="ja-JP" sz="2000" kern="100" dirty="0" smtClean="0">
                <a:latin typeface="+mn-ea"/>
                <a:cs typeface="Times New Roman"/>
              </a:rPr>
              <a:t>2016</a:t>
            </a:r>
            <a:r>
              <a:rPr lang="ja-JP" altLang="en-US" sz="2000" kern="100" dirty="0" smtClean="0">
                <a:latin typeface="+mn-ea"/>
                <a:cs typeface="Times New Roman"/>
              </a:rPr>
              <a:t>）</a:t>
            </a:r>
            <a:endParaRPr lang="en-US" altLang="ja-JP" sz="2000" kern="100" dirty="0" smtClean="0">
              <a:latin typeface="+mn-ea"/>
              <a:cs typeface="Times New Roman"/>
            </a:endParaRPr>
          </a:p>
          <a:p>
            <a:pPr marL="0" indent="0" algn="just">
              <a:spcAft>
                <a:spcPts val="0"/>
              </a:spcAft>
              <a:buNone/>
            </a:pPr>
            <a:r>
              <a:rPr lang="ja-JP" altLang="en-US" sz="2000" kern="100" dirty="0" smtClean="0">
                <a:latin typeface="+mn-ea"/>
                <a:cs typeface="Times New Roman"/>
              </a:rPr>
              <a:t>●　</a:t>
            </a:r>
            <a:r>
              <a:rPr lang="en-US" altLang="ja-JP" sz="2000" kern="100" dirty="0" smtClean="0">
                <a:latin typeface="+mn-ea"/>
                <a:cs typeface="Times New Roman"/>
              </a:rPr>
              <a:t>Lewis</a:t>
            </a:r>
            <a:r>
              <a:rPr lang="en-US" altLang="ja-JP" sz="2000" kern="100" dirty="0">
                <a:latin typeface="+mn-ea"/>
                <a:cs typeface="Times New Roman"/>
              </a:rPr>
              <a:t>, David. 1978 </a:t>
            </a:r>
            <a:r>
              <a:rPr lang="en-US" altLang="ja-JP" sz="2000" kern="100" dirty="0" smtClean="0">
                <a:latin typeface="+mn-ea"/>
                <a:cs typeface="Times New Roman"/>
              </a:rPr>
              <a:t>“Truth </a:t>
            </a:r>
            <a:r>
              <a:rPr lang="en-US" altLang="ja-JP" sz="2000" kern="100" dirty="0">
                <a:latin typeface="+mn-ea"/>
                <a:cs typeface="Times New Roman"/>
              </a:rPr>
              <a:t>in Fiction</a:t>
            </a:r>
            <a:r>
              <a:rPr lang="en-US" altLang="ja-JP" sz="2000" kern="100" dirty="0" smtClean="0">
                <a:latin typeface="+mn-ea"/>
                <a:cs typeface="Times New Roman"/>
              </a:rPr>
              <a:t>.”</a:t>
            </a:r>
            <a:r>
              <a:rPr lang="ja-JP" altLang="ja-JP" sz="2000" kern="100" dirty="0">
                <a:latin typeface="+mn-ea"/>
                <a:cs typeface="Times New Roman"/>
              </a:rPr>
              <a:t>　</a:t>
            </a:r>
            <a:r>
              <a:rPr lang="en-US" altLang="ja-JP" sz="2000" i="1" kern="100" dirty="0">
                <a:latin typeface="+mn-ea"/>
                <a:cs typeface="Times New Roman"/>
              </a:rPr>
              <a:t>Philosophical Papers, Vol. I</a:t>
            </a:r>
            <a:r>
              <a:rPr lang="en-US" altLang="ja-JP" sz="2000" kern="100" dirty="0">
                <a:latin typeface="+mn-ea"/>
                <a:cs typeface="Times New Roman"/>
              </a:rPr>
              <a:t>  (Oxford U.P. 1983)</a:t>
            </a:r>
            <a:r>
              <a:rPr lang="ja-JP" altLang="ja-JP" sz="2000" kern="100" dirty="0">
                <a:latin typeface="+mn-ea"/>
                <a:cs typeface="Times New Roman"/>
              </a:rPr>
              <a:t>　</a:t>
            </a:r>
            <a:r>
              <a:rPr lang="en-US" altLang="ja-JP" sz="2000" kern="100" dirty="0" smtClean="0">
                <a:latin typeface="+mn-ea"/>
                <a:cs typeface="Times New Roman"/>
              </a:rPr>
              <a:t>pp.261-280</a:t>
            </a:r>
            <a:endParaRPr lang="ja-JP" altLang="en-US" sz="2000" kern="100" dirty="0">
              <a:latin typeface="+mn-ea"/>
              <a:cs typeface="Times New Roman"/>
            </a:endParaRPr>
          </a:p>
          <a:p>
            <a:pPr marL="0" indent="0" algn="just">
              <a:buNone/>
            </a:pPr>
            <a:r>
              <a:rPr lang="ja-JP" altLang="en-US" sz="2000" kern="100" dirty="0" smtClean="0">
                <a:latin typeface="+mn-ea"/>
                <a:cs typeface="Times New Roman"/>
              </a:rPr>
              <a:t>●　三浦</a:t>
            </a:r>
            <a:r>
              <a:rPr lang="ja-JP" altLang="en-US" sz="2000" kern="100" dirty="0">
                <a:latin typeface="+mn-ea"/>
                <a:cs typeface="Times New Roman"/>
              </a:rPr>
              <a:t>俊彦　</a:t>
            </a:r>
            <a:r>
              <a:rPr lang="en-US" altLang="ja-JP" sz="2000" kern="100" dirty="0" smtClean="0">
                <a:latin typeface="+mn-ea"/>
                <a:cs typeface="Times New Roman"/>
              </a:rPr>
              <a:t>2014</a:t>
            </a:r>
            <a:r>
              <a:rPr lang="ja-JP" altLang="en-US" sz="2000" kern="100" dirty="0">
                <a:latin typeface="+mn-ea"/>
                <a:cs typeface="Times New Roman"/>
              </a:rPr>
              <a:t>　</a:t>
            </a:r>
            <a:r>
              <a:rPr lang="en-US" altLang="ja-JP" sz="2000" kern="100" dirty="0" smtClean="0">
                <a:latin typeface="+mn-ea"/>
                <a:cs typeface="Times New Roman"/>
              </a:rPr>
              <a:t>『</a:t>
            </a:r>
            <a:r>
              <a:rPr lang="ja-JP" altLang="en-US" sz="2000" kern="100" dirty="0" smtClean="0">
                <a:latin typeface="+mn-ea"/>
                <a:cs typeface="Times New Roman"/>
              </a:rPr>
              <a:t>思考実験リアルゲーム</a:t>
            </a:r>
            <a:r>
              <a:rPr lang="en-US" altLang="ja-JP" sz="2000" kern="100" dirty="0" smtClean="0">
                <a:latin typeface="+mn-ea"/>
                <a:cs typeface="Times New Roman"/>
              </a:rPr>
              <a:t>』</a:t>
            </a:r>
            <a:r>
              <a:rPr lang="ja-JP" altLang="en-US" sz="2000" kern="100" dirty="0">
                <a:latin typeface="+mn-ea"/>
                <a:cs typeface="Times New Roman"/>
              </a:rPr>
              <a:t>（</a:t>
            </a:r>
            <a:r>
              <a:rPr lang="ja-JP" altLang="en-US" sz="2000" kern="100" dirty="0" smtClean="0">
                <a:latin typeface="+mn-ea"/>
                <a:cs typeface="Times New Roman"/>
              </a:rPr>
              <a:t>二見書房）</a:t>
            </a:r>
            <a:endParaRPr lang="ja-JP" altLang="en-US" sz="2000" kern="100" dirty="0">
              <a:latin typeface="+mn-ea"/>
              <a:cs typeface="Times New Roman"/>
            </a:endParaRPr>
          </a:p>
          <a:p>
            <a:pPr marL="0" indent="0" algn="just">
              <a:spcAft>
                <a:spcPts val="0"/>
              </a:spcAft>
              <a:buNone/>
            </a:pPr>
            <a:r>
              <a:rPr lang="ja-JP" altLang="en-US" sz="2000" kern="100" dirty="0" smtClean="0">
                <a:latin typeface="+mn-ea"/>
                <a:cs typeface="Times New Roman"/>
              </a:rPr>
              <a:t>●　</a:t>
            </a:r>
            <a:r>
              <a:rPr lang="ja-JP" altLang="ja-JP" sz="2000" kern="100" dirty="0" smtClean="0">
                <a:latin typeface="+mn-ea"/>
                <a:cs typeface="Times New Roman"/>
              </a:rPr>
              <a:t>三浦</a:t>
            </a:r>
            <a:r>
              <a:rPr lang="ja-JP" altLang="ja-JP" sz="2000" kern="100" dirty="0">
                <a:latin typeface="+mn-ea"/>
                <a:cs typeface="Times New Roman"/>
              </a:rPr>
              <a:t>俊彦　</a:t>
            </a:r>
            <a:r>
              <a:rPr lang="en-US" altLang="ja-JP" sz="2000" kern="100" dirty="0" smtClean="0">
                <a:latin typeface="+mn-ea"/>
                <a:cs typeface="Times New Roman"/>
              </a:rPr>
              <a:t>2017a</a:t>
            </a:r>
            <a:r>
              <a:rPr lang="ja-JP" altLang="ja-JP" sz="2000" kern="100" dirty="0">
                <a:latin typeface="+mn-ea"/>
                <a:cs typeface="Times New Roman"/>
              </a:rPr>
              <a:t>　</a:t>
            </a:r>
            <a:r>
              <a:rPr lang="ja-JP" altLang="ja-JP" sz="2000" kern="100" dirty="0" smtClean="0">
                <a:latin typeface="+mn-ea"/>
                <a:cs typeface="Times New Roman"/>
              </a:rPr>
              <a:t>『</a:t>
            </a:r>
            <a:r>
              <a:rPr lang="ja-JP" altLang="en-US" sz="2000" kern="100" dirty="0" smtClean="0">
                <a:latin typeface="+mn-ea"/>
                <a:cs typeface="Times New Roman"/>
              </a:rPr>
              <a:t>改訂版 可能世界の哲学</a:t>
            </a:r>
            <a:r>
              <a:rPr lang="ja-JP" altLang="ja-JP" sz="2000" kern="100" dirty="0" smtClean="0">
                <a:latin typeface="+mn-ea"/>
                <a:cs typeface="Times New Roman"/>
              </a:rPr>
              <a:t>』（</a:t>
            </a:r>
            <a:r>
              <a:rPr lang="ja-JP" altLang="en-US" sz="2000" kern="100" dirty="0" smtClean="0">
                <a:latin typeface="+mn-ea"/>
                <a:cs typeface="Times New Roman"/>
              </a:rPr>
              <a:t>二見文庫</a:t>
            </a:r>
            <a:r>
              <a:rPr lang="ja-JP" altLang="ja-JP" sz="2000" kern="100" dirty="0" smtClean="0">
                <a:latin typeface="+mn-ea"/>
                <a:cs typeface="Times New Roman"/>
              </a:rPr>
              <a:t>）</a:t>
            </a:r>
            <a:endParaRPr lang="ja-JP" altLang="en-US" sz="2000" kern="100" dirty="0" smtClean="0">
              <a:latin typeface="+mn-ea"/>
              <a:cs typeface="Times New Roman"/>
            </a:endParaRPr>
          </a:p>
          <a:p>
            <a:pPr marL="0" indent="0" algn="just">
              <a:spcAft>
                <a:spcPts val="0"/>
              </a:spcAft>
              <a:buNone/>
            </a:pPr>
            <a:r>
              <a:rPr lang="ja-JP" altLang="en-US" sz="2000" dirty="0" smtClean="0">
                <a:latin typeface="+mn-ea"/>
              </a:rPr>
              <a:t>● 三浦俊彦　</a:t>
            </a:r>
            <a:r>
              <a:rPr lang="en-US" altLang="ja-JP" sz="2000" dirty="0" smtClean="0">
                <a:latin typeface="+mn-ea"/>
              </a:rPr>
              <a:t>2017b </a:t>
            </a:r>
            <a:r>
              <a:rPr lang="ja-JP" altLang="en-US" sz="2000" dirty="0" smtClean="0">
                <a:latin typeface="+mn-ea"/>
              </a:rPr>
              <a:t>「</a:t>
            </a:r>
            <a:r>
              <a:rPr lang="ja-JP" altLang="en-US" sz="2000" dirty="0">
                <a:latin typeface="+mn-ea"/>
              </a:rPr>
              <a:t>神視界の人間的彩色　ベイズの定理」</a:t>
            </a:r>
            <a:r>
              <a:rPr lang="en-US" altLang="ja-JP" sz="2000" dirty="0">
                <a:latin typeface="+mn-ea"/>
              </a:rPr>
              <a:t>『</a:t>
            </a:r>
            <a:r>
              <a:rPr lang="ja-JP" altLang="en-US" sz="2000" dirty="0">
                <a:latin typeface="+mn-ea"/>
              </a:rPr>
              <a:t>現代思想</a:t>
            </a:r>
            <a:r>
              <a:rPr lang="en-US" altLang="ja-JP" sz="2000" dirty="0">
                <a:latin typeface="+mn-ea"/>
              </a:rPr>
              <a:t>2017</a:t>
            </a:r>
            <a:r>
              <a:rPr lang="ja-JP" altLang="en-US" sz="2000" dirty="0">
                <a:latin typeface="+mn-ea"/>
              </a:rPr>
              <a:t>年</a:t>
            </a:r>
            <a:r>
              <a:rPr lang="en-US" altLang="ja-JP" sz="2000" dirty="0">
                <a:latin typeface="+mn-ea"/>
              </a:rPr>
              <a:t>3</a:t>
            </a:r>
            <a:r>
              <a:rPr lang="ja-JP" altLang="en-US" sz="2000" dirty="0">
                <a:latin typeface="+mn-ea"/>
              </a:rPr>
              <a:t>月臨時増刊号　総特集＝知のトップランナー</a:t>
            </a:r>
            <a:r>
              <a:rPr lang="en-US" altLang="ja-JP" sz="2000" dirty="0">
                <a:latin typeface="+mn-ea"/>
              </a:rPr>
              <a:t>50</a:t>
            </a:r>
            <a:r>
              <a:rPr lang="ja-JP" altLang="en-US" sz="2000" dirty="0">
                <a:latin typeface="+mn-ea"/>
              </a:rPr>
              <a:t>人の美しいセオリー</a:t>
            </a:r>
            <a:r>
              <a:rPr lang="en-US" altLang="ja-JP" sz="2000" dirty="0" smtClean="0">
                <a:latin typeface="+mn-ea"/>
              </a:rPr>
              <a:t>』 pp.196-9</a:t>
            </a:r>
          </a:p>
          <a:p>
            <a:pPr marL="0" indent="0" algn="just">
              <a:spcAft>
                <a:spcPts val="0"/>
              </a:spcAft>
              <a:buNone/>
            </a:pPr>
            <a:r>
              <a:rPr lang="ja-JP" altLang="en-US" sz="2100" b="1" kern="100" dirty="0" smtClean="0">
                <a:solidFill>
                  <a:prstClr val="black"/>
                </a:solidFill>
                <a:latin typeface="ＭＳ Ｐゴシック"/>
                <a:cs typeface="Times New Roman"/>
              </a:rPr>
              <a:t>＊</a:t>
            </a:r>
            <a:r>
              <a:rPr lang="ja-JP" altLang="en-US" sz="2000" dirty="0">
                <a:latin typeface="+mn-ea"/>
              </a:rPr>
              <a:t>　田中一之　</a:t>
            </a:r>
            <a:r>
              <a:rPr lang="en-US" altLang="ja-JP" sz="2000" dirty="0">
                <a:latin typeface="+mn-ea"/>
              </a:rPr>
              <a:t>2013 『</a:t>
            </a:r>
            <a:r>
              <a:rPr lang="ja-JP" altLang="en-US" sz="2000" dirty="0">
                <a:latin typeface="+mn-ea"/>
              </a:rPr>
              <a:t>チューリングと超パズル</a:t>
            </a:r>
            <a:r>
              <a:rPr lang="en-US" altLang="ja-JP" sz="2000" dirty="0">
                <a:latin typeface="+mn-ea"/>
              </a:rPr>
              <a:t>: </a:t>
            </a:r>
            <a:r>
              <a:rPr lang="ja-JP" altLang="en-US" sz="2000" dirty="0">
                <a:latin typeface="+mn-ea"/>
              </a:rPr>
              <a:t>解ける問題と解けない問題</a:t>
            </a:r>
            <a:r>
              <a:rPr lang="en-US" altLang="ja-JP" sz="2000" dirty="0" smtClean="0">
                <a:latin typeface="+mn-ea"/>
              </a:rPr>
              <a:t>』</a:t>
            </a:r>
            <a:r>
              <a:rPr lang="ja-JP" altLang="en-US" sz="2000" dirty="0" smtClean="0">
                <a:latin typeface="+mn-ea"/>
              </a:rPr>
              <a:t>（東京</a:t>
            </a:r>
            <a:r>
              <a:rPr lang="ja-JP" altLang="en-US" sz="2000" dirty="0">
                <a:latin typeface="+mn-ea"/>
              </a:rPr>
              <a:t>大学</a:t>
            </a:r>
            <a:r>
              <a:rPr lang="ja-JP" altLang="en-US" sz="2000" dirty="0" smtClean="0">
                <a:latin typeface="+mn-ea"/>
              </a:rPr>
              <a:t>出版会）</a:t>
            </a:r>
          </a:p>
          <a:p>
            <a:pPr marL="0" indent="0" algn="just">
              <a:spcAft>
                <a:spcPts val="0"/>
              </a:spcAft>
              <a:buNone/>
            </a:pPr>
            <a:r>
              <a:rPr lang="ja-JP" altLang="en-US" sz="2000" dirty="0" smtClean="0">
                <a:latin typeface="+mn-ea"/>
              </a:rPr>
              <a:t>●　マックス・テグマーク　</a:t>
            </a:r>
            <a:r>
              <a:rPr lang="en-US" altLang="ja-JP" sz="2000" dirty="0" smtClean="0">
                <a:latin typeface="+mn-ea"/>
              </a:rPr>
              <a:t>2014</a:t>
            </a:r>
            <a:r>
              <a:rPr lang="ja-JP" altLang="en-US" sz="2000" dirty="0" smtClean="0">
                <a:latin typeface="+mn-ea"/>
              </a:rPr>
              <a:t>　</a:t>
            </a:r>
            <a:r>
              <a:rPr lang="en-US" altLang="ja-JP" sz="2000" dirty="0" smtClean="0">
                <a:latin typeface="+mn-ea"/>
              </a:rPr>
              <a:t>『</a:t>
            </a:r>
            <a:r>
              <a:rPr lang="ja-JP" altLang="en-US" sz="2000" dirty="0" smtClean="0">
                <a:latin typeface="+mn-ea"/>
              </a:rPr>
              <a:t>数学的な宇宙</a:t>
            </a:r>
            <a:r>
              <a:rPr lang="en-US" altLang="ja-JP" sz="2000" dirty="0" smtClean="0">
                <a:latin typeface="+mn-ea"/>
              </a:rPr>
              <a:t>』</a:t>
            </a:r>
            <a:r>
              <a:rPr lang="ja-JP" altLang="en-US" sz="2000" dirty="0" smtClean="0">
                <a:latin typeface="+mn-ea"/>
              </a:rPr>
              <a:t>（講談社　</a:t>
            </a:r>
            <a:r>
              <a:rPr lang="en-US" altLang="ja-JP" sz="2000" dirty="0" smtClean="0">
                <a:latin typeface="+mn-ea"/>
              </a:rPr>
              <a:t>2016</a:t>
            </a:r>
            <a:r>
              <a:rPr lang="ja-JP" altLang="en-US" sz="2000" dirty="0" smtClean="0">
                <a:latin typeface="+mn-ea"/>
              </a:rPr>
              <a:t>）</a:t>
            </a:r>
          </a:p>
          <a:p>
            <a:pPr marL="0" indent="0" algn="just">
              <a:spcAft>
                <a:spcPts val="0"/>
              </a:spcAft>
              <a:buNone/>
            </a:pPr>
            <a:r>
              <a:rPr lang="ja-JP" altLang="en-US" sz="2100" b="1" kern="100" dirty="0" smtClean="0">
                <a:solidFill>
                  <a:prstClr val="black"/>
                </a:solidFill>
                <a:latin typeface="ＭＳ Ｐゴシック"/>
                <a:cs typeface="Times New Roman"/>
              </a:rPr>
              <a:t>＊</a:t>
            </a:r>
            <a:r>
              <a:rPr lang="ja-JP" altLang="en-US" sz="2000" dirty="0">
                <a:latin typeface="+mn-ea"/>
              </a:rPr>
              <a:t>　富永裕久　</a:t>
            </a:r>
            <a:r>
              <a:rPr lang="en-US" altLang="ja-JP" sz="2000" dirty="0">
                <a:latin typeface="+mn-ea"/>
              </a:rPr>
              <a:t>2004 『</a:t>
            </a:r>
            <a:r>
              <a:rPr lang="ja-JP" altLang="en-US" sz="2000" dirty="0">
                <a:latin typeface="+mn-ea"/>
              </a:rPr>
              <a:t>図解雑学 パラドクス </a:t>
            </a:r>
            <a:r>
              <a:rPr lang="en-US" altLang="ja-JP" sz="2000" dirty="0" smtClean="0">
                <a:latin typeface="+mn-ea"/>
              </a:rPr>
              <a:t>』</a:t>
            </a:r>
            <a:r>
              <a:rPr lang="ja-JP" altLang="en-US" sz="2000" dirty="0" smtClean="0">
                <a:latin typeface="+mn-ea"/>
              </a:rPr>
              <a:t>（ナツメ社）</a:t>
            </a:r>
            <a:endParaRPr lang="en-US" altLang="ja-JP" sz="2400" dirty="0">
              <a:latin typeface="+mn-ea"/>
            </a:endParaRP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3"/>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32795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5400" dirty="0" smtClean="0"/>
              <a:t>グループワークテーマ</a:t>
            </a:r>
            <a:endParaRPr kumimoji="1" lang="ja-JP" altLang="en-US" sz="5400" dirty="0"/>
          </a:p>
        </p:txBody>
      </p:sp>
      <p:sp>
        <p:nvSpPr>
          <p:cNvPr id="3" name="コンテンツ プレースホルダー 2"/>
          <p:cNvSpPr>
            <a:spLocks noGrp="1"/>
          </p:cNvSpPr>
          <p:nvPr>
            <p:ph idx="1"/>
          </p:nvPr>
        </p:nvSpPr>
        <p:spPr>
          <a:xfrm>
            <a:off x="251520" y="1600200"/>
            <a:ext cx="8435280" cy="4525963"/>
          </a:xfrm>
        </p:spPr>
        <p:txBody>
          <a:bodyPr/>
          <a:lstStyle/>
          <a:p>
            <a:pPr marL="0" indent="0" algn="ctr">
              <a:buNone/>
            </a:pPr>
            <a:r>
              <a:rPr kumimoji="1" lang="ja-JP" altLang="en-US" dirty="0" smtClean="0"/>
              <a:t>　</a:t>
            </a:r>
            <a:r>
              <a:rPr kumimoji="1" lang="ja-JP" altLang="en-US" sz="5400" dirty="0" smtClean="0"/>
              <a:t>二封筒問題の推論のどのステップに誤りがあるのかを、理由とともに述べよ</a:t>
            </a:r>
            <a:endParaRPr kumimoji="1" lang="ja-JP" altLang="en-US" sz="5400" dirty="0"/>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5526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fontScale="92500" lnSpcReduction="10000"/>
          </a:bodyPr>
          <a:lstStyle/>
          <a:p>
            <a:r>
              <a:rPr lang="ja-JP" altLang="en-US" dirty="0"/>
              <a:t>　　　</a:t>
            </a:r>
            <a:r>
              <a:rPr lang="ja-JP" altLang="en-US" sz="4000" u="sng" dirty="0">
                <a:solidFill>
                  <a:srgbClr val="7030A0"/>
                </a:solidFill>
              </a:rPr>
              <a:t>二封筒問題</a:t>
            </a:r>
            <a:r>
              <a:rPr lang="ja-JP" altLang="en-US" sz="4000" dirty="0">
                <a:solidFill>
                  <a:srgbClr val="7030A0"/>
                </a:solidFill>
              </a:rPr>
              <a:t>　　</a:t>
            </a:r>
            <a:r>
              <a:rPr lang="en-US" altLang="ja-JP" sz="4000" dirty="0">
                <a:solidFill>
                  <a:srgbClr val="7030A0"/>
                </a:solidFill>
              </a:rPr>
              <a:t>Two Envelope Problem</a:t>
            </a:r>
          </a:p>
          <a:p>
            <a:endParaRPr lang="en-US" altLang="ja-JP" sz="2000" dirty="0"/>
          </a:p>
          <a:p>
            <a:r>
              <a:rPr lang="ja-JP" altLang="en-US" dirty="0"/>
              <a:t>　</a:t>
            </a:r>
            <a:r>
              <a:rPr lang="ja-JP" altLang="en-US" dirty="0">
                <a:solidFill>
                  <a:srgbClr val="C00000"/>
                </a:solidFill>
              </a:rPr>
              <a:t>パラドクスの</a:t>
            </a:r>
            <a:r>
              <a:rPr lang="ja-JP" altLang="en-US" dirty="0" smtClean="0">
                <a:solidFill>
                  <a:srgbClr val="C00000"/>
                </a:solidFill>
              </a:rPr>
              <a:t>構成</a:t>
            </a:r>
            <a:endParaRPr lang="en-US" altLang="ja-JP" dirty="0" smtClean="0">
              <a:solidFill>
                <a:srgbClr val="C00000"/>
              </a:solidFill>
            </a:endParaRPr>
          </a:p>
          <a:p>
            <a:r>
              <a:rPr lang="ja-JP" altLang="en-US" dirty="0" smtClean="0">
                <a:solidFill>
                  <a:srgbClr val="FF0000"/>
                </a:solidFill>
              </a:rPr>
              <a:t>　　　　　（</a:t>
            </a:r>
            <a:r>
              <a:rPr lang="ja-JP" altLang="en-US" dirty="0">
                <a:solidFill>
                  <a:srgbClr val="FF0000"/>
                </a:solidFill>
              </a:rPr>
              <a:t>真なる諸前提に妥当な推論を</a:t>
            </a:r>
            <a:r>
              <a:rPr lang="ja-JP" altLang="en-US" dirty="0" smtClean="0">
                <a:solidFill>
                  <a:srgbClr val="FF0000"/>
                </a:solidFill>
              </a:rPr>
              <a:t>施して　　　　　不合理</a:t>
            </a:r>
            <a:r>
              <a:rPr lang="ja-JP" altLang="en-US" dirty="0">
                <a:solidFill>
                  <a:srgbClr val="FF0000"/>
                </a:solidFill>
              </a:rPr>
              <a:t>な結論を導く</a:t>
            </a:r>
            <a:r>
              <a:rPr lang="ja-JP" altLang="en-US" dirty="0" smtClean="0">
                <a:solidFill>
                  <a:srgbClr val="FF0000"/>
                </a:solidFill>
              </a:rPr>
              <a:t>）</a:t>
            </a:r>
            <a:endParaRPr lang="en-US" altLang="ja-JP" dirty="0" smtClean="0">
              <a:solidFill>
                <a:srgbClr val="FF0000"/>
              </a:solidFill>
            </a:endParaRPr>
          </a:p>
          <a:p>
            <a:endParaRPr lang="ja-JP" altLang="en-US" sz="1200" dirty="0" smtClean="0">
              <a:solidFill>
                <a:schemeClr val="tx2">
                  <a:lumMod val="75000"/>
                </a:schemeClr>
              </a:solidFill>
            </a:endParaRPr>
          </a:p>
          <a:p>
            <a:r>
              <a:rPr lang="ja-JP" altLang="en-US" dirty="0" smtClean="0"/>
              <a:t> </a:t>
            </a:r>
            <a:r>
              <a:rPr lang="ja-JP" altLang="en-US" b="1" dirty="0" smtClean="0">
                <a:solidFill>
                  <a:srgbClr val="FF0000"/>
                </a:solidFill>
              </a:rPr>
              <a:t>①　</a:t>
            </a:r>
            <a:r>
              <a:rPr lang="ja-JP" altLang="en-US" dirty="0" smtClean="0"/>
              <a:t>　</a:t>
            </a:r>
            <a:r>
              <a:rPr lang="ja-JP" altLang="en-US" dirty="0" smtClean="0">
                <a:solidFill>
                  <a:schemeClr val="tx1"/>
                </a:solidFill>
              </a:rPr>
              <a:t>二つ</a:t>
            </a:r>
            <a:r>
              <a:rPr lang="ja-JP" altLang="en-US" dirty="0">
                <a:solidFill>
                  <a:schemeClr val="tx1"/>
                </a:solidFill>
              </a:rPr>
              <a:t>の未開封封筒の一方に</a:t>
            </a:r>
            <a:r>
              <a:rPr lang="ja-JP" altLang="en-US" dirty="0" smtClean="0">
                <a:solidFill>
                  <a:schemeClr val="tx1"/>
                </a:solidFill>
              </a:rPr>
              <a:t>は　　　　　　　　　　　他方</a:t>
            </a:r>
            <a:r>
              <a:rPr lang="ja-JP" altLang="en-US" dirty="0">
                <a:solidFill>
                  <a:schemeClr val="tx1"/>
                </a:solidFill>
              </a:rPr>
              <a:t>の２倍の金額が入っている</a:t>
            </a:r>
            <a:r>
              <a:rPr lang="ja-JP" altLang="en-US" dirty="0" smtClean="0">
                <a:solidFill>
                  <a:schemeClr val="tx1"/>
                </a:solidFill>
              </a:rPr>
              <a:t>。</a:t>
            </a:r>
          </a:p>
          <a:p>
            <a:endParaRPr lang="en-US" altLang="ja-JP" sz="800" dirty="0" smtClean="0">
              <a:solidFill>
                <a:schemeClr val="tx1"/>
              </a:solidFill>
            </a:endParaRPr>
          </a:p>
          <a:p>
            <a:r>
              <a:rPr lang="ja-JP" altLang="en-US" dirty="0" smtClean="0"/>
              <a:t> </a:t>
            </a:r>
            <a:r>
              <a:rPr lang="ja-JP" altLang="en-US" b="1" dirty="0" smtClean="0">
                <a:solidFill>
                  <a:srgbClr val="FF0000"/>
                </a:solidFill>
              </a:rPr>
              <a:t>➁　</a:t>
            </a:r>
            <a:r>
              <a:rPr lang="ja-JP" altLang="en-US" dirty="0" smtClean="0"/>
              <a:t>　</a:t>
            </a:r>
            <a:r>
              <a:rPr lang="ja-JP" altLang="en-US" dirty="0" smtClean="0">
                <a:solidFill>
                  <a:schemeClr val="tx1"/>
                </a:solidFill>
              </a:rPr>
              <a:t>一方</a:t>
            </a:r>
            <a:r>
              <a:rPr lang="ja-JP" altLang="en-US" dirty="0">
                <a:solidFill>
                  <a:schemeClr val="tx1"/>
                </a:solidFill>
              </a:rPr>
              <a:t>を選ぶ</a:t>
            </a:r>
            <a:r>
              <a:rPr lang="ja-JP" altLang="en-US" dirty="0" smtClean="0">
                <a:solidFill>
                  <a:schemeClr val="tx1"/>
                </a:solidFill>
              </a:rPr>
              <a:t>。　　　　　　　　　　　　　　　　　　　　　　その</a:t>
            </a:r>
            <a:r>
              <a:rPr lang="ja-JP" altLang="en-US" dirty="0">
                <a:solidFill>
                  <a:schemeClr val="tx1"/>
                </a:solidFill>
              </a:rPr>
              <a:t>封筒Ａの中の金を獲得できる</a:t>
            </a:r>
            <a:r>
              <a:rPr lang="ja-JP" altLang="en-US" dirty="0" smtClean="0">
                <a:solidFill>
                  <a:schemeClr val="tx1"/>
                </a:solidFill>
              </a:rPr>
              <a:t>。</a:t>
            </a:r>
          </a:p>
          <a:p>
            <a:endParaRPr lang="ja-JP" altLang="en-US" sz="800" dirty="0">
              <a:solidFill>
                <a:schemeClr val="tx1"/>
              </a:solidFill>
            </a:endParaRPr>
          </a:p>
          <a:p>
            <a:r>
              <a:rPr lang="ja-JP" altLang="en-US" b="1" dirty="0" smtClean="0">
                <a:solidFill>
                  <a:srgbClr val="FF0000"/>
                </a:solidFill>
              </a:rPr>
              <a:t>③　</a:t>
            </a:r>
            <a:r>
              <a:rPr lang="ja-JP" altLang="en-US" dirty="0" smtClean="0"/>
              <a:t>　</a:t>
            </a:r>
            <a:r>
              <a:rPr lang="ja-JP" altLang="en-US" dirty="0" smtClean="0">
                <a:solidFill>
                  <a:schemeClr val="tx1"/>
                </a:solidFill>
              </a:rPr>
              <a:t>封筒</a:t>
            </a:r>
            <a:r>
              <a:rPr lang="ja-JP" altLang="en-US" dirty="0">
                <a:solidFill>
                  <a:schemeClr val="tx1"/>
                </a:solidFill>
              </a:rPr>
              <a:t>Ａを放棄して</a:t>
            </a:r>
            <a:r>
              <a:rPr lang="ja-JP" altLang="en-US" dirty="0" smtClean="0">
                <a:solidFill>
                  <a:schemeClr val="tx1"/>
                </a:solidFill>
              </a:rPr>
              <a:t>、　　　　　　　　　　　　　　　　　　始め</a:t>
            </a:r>
            <a:r>
              <a:rPr lang="ja-JP" altLang="en-US" dirty="0">
                <a:solidFill>
                  <a:schemeClr val="tx1"/>
                </a:solidFill>
              </a:rPr>
              <a:t>に取らなかった方</a:t>
            </a:r>
            <a:r>
              <a:rPr lang="ja-JP" altLang="en-US" dirty="0" smtClean="0">
                <a:solidFill>
                  <a:schemeClr val="tx1"/>
                </a:solidFill>
              </a:rPr>
              <a:t>の封筒</a:t>
            </a:r>
            <a:r>
              <a:rPr lang="ja-JP" altLang="en-US" dirty="0">
                <a:solidFill>
                  <a:schemeClr val="tx1"/>
                </a:solidFill>
              </a:rPr>
              <a:t>Ｂに交換し</a:t>
            </a:r>
            <a:r>
              <a:rPr lang="ja-JP" altLang="en-US" dirty="0" smtClean="0">
                <a:solidFill>
                  <a:schemeClr val="tx1"/>
                </a:solidFill>
              </a:rPr>
              <a:t>、　　　　　　　　その</a:t>
            </a:r>
            <a:r>
              <a:rPr lang="ja-JP" altLang="en-US" dirty="0">
                <a:solidFill>
                  <a:schemeClr val="tx1"/>
                </a:solidFill>
              </a:rPr>
              <a:t>中の金を獲得することもできる</a:t>
            </a:r>
            <a:r>
              <a:rPr lang="ja-JP" altLang="en-US" dirty="0" smtClean="0">
                <a:solidFill>
                  <a:schemeClr val="tx1"/>
                </a:solidFill>
              </a:rPr>
              <a:t>。　　　　　　　　　　　交換</a:t>
            </a:r>
            <a:r>
              <a:rPr lang="ja-JP" altLang="en-US" dirty="0">
                <a:solidFill>
                  <a:schemeClr val="tx1"/>
                </a:solidFill>
              </a:rPr>
              <a:t>すべきか否か</a:t>
            </a:r>
            <a:r>
              <a:rPr lang="ja-JP" altLang="en-US" dirty="0" smtClean="0">
                <a:solidFill>
                  <a:schemeClr val="tx1"/>
                </a:solidFill>
              </a:rPr>
              <a:t>。</a:t>
            </a:r>
            <a:endParaRPr kumimoji="1" lang="ja-JP" altLang="en-US" dirty="0">
              <a:solidFill>
                <a:schemeClr val="tx1"/>
              </a:solidFill>
            </a:endParaRP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5630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fontScale="85000" lnSpcReduction="20000"/>
          </a:bodyPr>
          <a:lstStyle/>
          <a:p>
            <a:r>
              <a:rPr lang="ja-JP" altLang="en-US" b="1" dirty="0" smtClean="0">
                <a:solidFill>
                  <a:srgbClr val="C00000"/>
                </a:solidFill>
              </a:rPr>
              <a:t>　</a:t>
            </a:r>
            <a:r>
              <a:rPr lang="ja-JP" altLang="ja-JP" b="1" dirty="0" smtClean="0">
                <a:solidFill>
                  <a:srgbClr val="FF0000"/>
                </a:solidFill>
              </a:rPr>
              <a:t>④</a:t>
            </a:r>
            <a:r>
              <a:rPr lang="ja-JP" altLang="en-US" b="1" dirty="0" smtClean="0">
                <a:solidFill>
                  <a:srgbClr val="FF0000"/>
                </a:solidFill>
              </a:rPr>
              <a:t>　</a:t>
            </a:r>
            <a:r>
              <a:rPr lang="ja-JP" altLang="ja-JP" dirty="0"/>
              <a:t>　</a:t>
            </a:r>
            <a:r>
              <a:rPr lang="ja-JP" altLang="ja-JP" dirty="0">
                <a:solidFill>
                  <a:schemeClr val="tx1"/>
                </a:solidFill>
              </a:rPr>
              <a:t>Ａの中の金額を</a:t>
            </a:r>
            <a:r>
              <a:rPr lang="ja-JP" altLang="ja-JP" dirty="0" err="1">
                <a:solidFill>
                  <a:schemeClr val="tx1"/>
                </a:solidFill>
              </a:rPr>
              <a:t>ｘ</a:t>
            </a:r>
            <a:r>
              <a:rPr lang="ja-JP" altLang="ja-JP" dirty="0">
                <a:solidFill>
                  <a:schemeClr val="tx1"/>
                </a:solidFill>
              </a:rPr>
              <a:t>とすれば、Ｂの中の金額</a:t>
            </a:r>
            <a:r>
              <a:rPr lang="ja-JP" altLang="ja-JP" dirty="0" smtClean="0">
                <a:solidFill>
                  <a:schemeClr val="tx1"/>
                </a:solidFill>
              </a:rPr>
              <a:t>は</a:t>
            </a:r>
            <a:r>
              <a:rPr lang="ja-JP" altLang="en-US" dirty="0" smtClean="0">
                <a:solidFill>
                  <a:schemeClr val="tx1"/>
                </a:solidFill>
              </a:rPr>
              <a:t>　　　　　　　</a:t>
            </a:r>
            <a:r>
              <a:rPr lang="ja-JP" altLang="ja-JP" dirty="0" smtClean="0">
                <a:solidFill>
                  <a:schemeClr val="tx1"/>
                </a:solidFill>
              </a:rPr>
              <a:t>２ｘ</a:t>
            </a:r>
            <a:r>
              <a:rPr lang="ja-JP" altLang="ja-JP" dirty="0">
                <a:solidFill>
                  <a:schemeClr val="tx1"/>
                </a:solidFill>
              </a:rPr>
              <a:t>またはｘ／２、それぞれ確率１／２</a:t>
            </a:r>
            <a:r>
              <a:rPr lang="ja-JP" altLang="ja-JP" dirty="0" smtClean="0">
                <a:solidFill>
                  <a:schemeClr val="tx1"/>
                </a:solidFill>
              </a:rPr>
              <a:t>。</a:t>
            </a:r>
            <a:endParaRPr lang="ja-JP" altLang="en-US" dirty="0" smtClean="0">
              <a:solidFill>
                <a:schemeClr val="tx1"/>
              </a:solidFill>
            </a:endParaRPr>
          </a:p>
          <a:p>
            <a:endParaRPr lang="ja-JP" altLang="ja-JP" sz="900" dirty="0"/>
          </a:p>
          <a:p>
            <a:r>
              <a:rPr lang="ja-JP" altLang="ja-JP" b="1" dirty="0" smtClean="0">
                <a:solidFill>
                  <a:srgbClr val="FF0000"/>
                </a:solidFill>
              </a:rPr>
              <a:t>⑤</a:t>
            </a:r>
            <a:r>
              <a:rPr lang="ja-JP" altLang="en-US" b="1" dirty="0" smtClean="0">
                <a:solidFill>
                  <a:srgbClr val="FF0000"/>
                </a:solidFill>
              </a:rPr>
              <a:t>　</a:t>
            </a:r>
            <a:r>
              <a:rPr lang="ja-JP" altLang="ja-JP" dirty="0"/>
              <a:t>　</a:t>
            </a:r>
            <a:r>
              <a:rPr lang="ja-JP" altLang="ja-JP" dirty="0">
                <a:solidFill>
                  <a:schemeClr val="tx1"/>
                </a:solidFill>
              </a:rPr>
              <a:t>よって、期待値はＡが</a:t>
            </a:r>
            <a:r>
              <a:rPr lang="ja-JP" altLang="ja-JP" dirty="0" err="1">
                <a:solidFill>
                  <a:schemeClr val="tx1"/>
                </a:solidFill>
              </a:rPr>
              <a:t>ｘ</a:t>
            </a:r>
            <a:r>
              <a:rPr lang="ja-JP" altLang="ja-JP" dirty="0">
                <a:solidFill>
                  <a:schemeClr val="tx1"/>
                </a:solidFill>
              </a:rPr>
              <a:t>、Ｂが５ｘ／４で</a:t>
            </a:r>
            <a:r>
              <a:rPr lang="ja-JP" altLang="ja-JP" dirty="0" smtClean="0">
                <a:solidFill>
                  <a:schemeClr val="tx1"/>
                </a:solidFill>
              </a:rPr>
              <a:t>、</a:t>
            </a:r>
            <a:r>
              <a:rPr lang="ja-JP" altLang="en-US" dirty="0" smtClean="0">
                <a:solidFill>
                  <a:schemeClr val="tx1"/>
                </a:solidFill>
              </a:rPr>
              <a:t>　　　　　　　　　　　　　　</a:t>
            </a:r>
            <a:r>
              <a:rPr lang="ja-JP" altLang="ja-JP" dirty="0" smtClean="0">
                <a:solidFill>
                  <a:schemeClr val="tx1"/>
                </a:solidFill>
              </a:rPr>
              <a:t>交換</a:t>
            </a:r>
            <a:r>
              <a:rPr lang="ja-JP" altLang="ja-JP" dirty="0">
                <a:solidFill>
                  <a:schemeClr val="tx1"/>
                </a:solidFill>
              </a:rPr>
              <a:t>すると期待値</a:t>
            </a:r>
            <a:r>
              <a:rPr lang="en-US" altLang="ja-JP" dirty="0">
                <a:solidFill>
                  <a:schemeClr val="tx1"/>
                </a:solidFill>
              </a:rPr>
              <a:t>25</a:t>
            </a:r>
            <a:r>
              <a:rPr lang="ja-JP" altLang="ja-JP" dirty="0">
                <a:solidFill>
                  <a:schemeClr val="tx1"/>
                </a:solidFill>
              </a:rPr>
              <a:t>％アップで、得</a:t>
            </a:r>
            <a:r>
              <a:rPr lang="ja-JP" altLang="ja-JP" dirty="0" smtClean="0">
                <a:solidFill>
                  <a:schemeClr val="tx1"/>
                </a:solidFill>
              </a:rPr>
              <a:t>。</a:t>
            </a:r>
            <a:endParaRPr lang="ja-JP" altLang="en-US" dirty="0" smtClean="0">
              <a:solidFill>
                <a:schemeClr val="tx1"/>
              </a:solidFill>
            </a:endParaRPr>
          </a:p>
          <a:p>
            <a:endParaRPr lang="ja-JP" altLang="ja-JP" sz="900" dirty="0"/>
          </a:p>
          <a:p>
            <a:r>
              <a:rPr lang="ja-JP" altLang="ja-JP" b="1" dirty="0" smtClean="0">
                <a:solidFill>
                  <a:srgbClr val="FF0000"/>
                </a:solidFill>
              </a:rPr>
              <a:t>⑥</a:t>
            </a:r>
            <a:r>
              <a:rPr lang="ja-JP" altLang="en-US" b="1" dirty="0" smtClean="0">
                <a:solidFill>
                  <a:srgbClr val="FF0000"/>
                </a:solidFill>
              </a:rPr>
              <a:t>　</a:t>
            </a:r>
            <a:r>
              <a:rPr lang="ja-JP" altLang="ja-JP" dirty="0"/>
              <a:t>　</a:t>
            </a:r>
            <a:r>
              <a:rPr lang="ja-JP" altLang="ja-JP" dirty="0">
                <a:solidFill>
                  <a:schemeClr val="tx1"/>
                </a:solidFill>
              </a:rPr>
              <a:t>それは誤り</a:t>
            </a:r>
            <a:r>
              <a:rPr lang="ja-JP" altLang="ja-JP" dirty="0" smtClean="0">
                <a:solidFill>
                  <a:schemeClr val="tx1"/>
                </a:solidFill>
              </a:rPr>
              <a:t>。</a:t>
            </a:r>
            <a:r>
              <a:rPr lang="ja-JP" altLang="en-US" dirty="0" smtClean="0">
                <a:solidFill>
                  <a:schemeClr val="tx1"/>
                </a:solidFill>
              </a:rPr>
              <a:t>　　　　　　　　　　　　　　　　　　　　　　　　　　</a:t>
            </a:r>
            <a:r>
              <a:rPr lang="ja-JP" altLang="ja-JP" dirty="0" smtClean="0">
                <a:solidFill>
                  <a:schemeClr val="tx1"/>
                </a:solidFill>
              </a:rPr>
              <a:t>対称性</a:t>
            </a:r>
            <a:r>
              <a:rPr lang="ja-JP" altLang="ja-JP" dirty="0">
                <a:solidFill>
                  <a:schemeClr val="tx1"/>
                </a:solidFill>
              </a:rPr>
              <a:t>の</a:t>
            </a:r>
            <a:r>
              <a:rPr lang="ja-JP" altLang="ja-JP" dirty="0" smtClean="0">
                <a:solidFill>
                  <a:schemeClr val="tx1"/>
                </a:solidFill>
              </a:rPr>
              <a:t>原理から、</a:t>
            </a:r>
            <a:r>
              <a:rPr lang="ja-JP" altLang="en-US" dirty="0" smtClean="0">
                <a:solidFill>
                  <a:schemeClr val="tx1"/>
                </a:solidFill>
              </a:rPr>
              <a:t>　</a:t>
            </a:r>
            <a:r>
              <a:rPr lang="ja-JP" altLang="ja-JP" dirty="0" smtClean="0">
                <a:solidFill>
                  <a:schemeClr val="tx1"/>
                </a:solidFill>
              </a:rPr>
              <a:t>未開封</a:t>
            </a:r>
            <a:r>
              <a:rPr lang="ja-JP" altLang="ja-JP" dirty="0">
                <a:solidFill>
                  <a:schemeClr val="tx1"/>
                </a:solidFill>
              </a:rPr>
              <a:t>で不可識別の封筒</a:t>
            </a:r>
            <a:r>
              <a:rPr lang="ja-JP" altLang="ja-JP" dirty="0" smtClean="0">
                <a:solidFill>
                  <a:schemeClr val="tx1"/>
                </a:solidFill>
              </a:rPr>
              <a:t>の</a:t>
            </a:r>
            <a:r>
              <a:rPr lang="ja-JP" altLang="en-US" dirty="0" smtClean="0">
                <a:solidFill>
                  <a:schemeClr val="tx1"/>
                </a:solidFill>
              </a:rPr>
              <a:t>　　　　　　　　　　　　　　　　　　　　</a:t>
            </a:r>
            <a:r>
              <a:rPr lang="ja-JP" altLang="ja-JP" dirty="0" smtClean="0">
                <a:solidFill>
                  <a:schemeClr val="tx1"/>
                </a:solidFill>
              </a:rPr>
              <a:t>どちら</a:t>
            </a:r>
            <a:r>
              <a:rPr lang="ja-JP" altLang="ja-JP" dirty="0">
                <a:solidFill>
                  <a:schemeClr val="tx1"/>
                </a:solidFill>
              </a:rPr>
              <a:t>を取っても期待値は同じはず</a:t>
            </a:r>
            <a:r>
              <a:rPr lang="ja-JP" altLang="ja-JP" dirty="0" smtClean="0">
                <a:solidFill>
                  <a:schemeClr val="tx1"/>
                </a:solidFill>
              </a:rPr>
              <a:t>。</a:t>
            </a:r>
            <a:endParaRPr lang="ja-JP" altLang="en-US" dirty="0" smtClean="0">
              <a:solidFill>
                <a:schemeClr val="tx1"/>
              </a:solidFill>
            </a:endParaRPr>
          </a:p>
          <a:p>
            <a:endParaRPr lang="ja-JP" altLang="ja-JP" sz="900" dirty="0"/>
          </a:p>
          <a:p>
            <a:r>
              <a:rPr lang="ja-JP" altLang="ja-JP" b="1" dirty="0" smtClean="0">
                <a:solidFill>
                  <a:srgbClr val="FF0000"/>
                </a:solidFill>
              </a:rPr>
              <a:t>⑦</a:t>
            </a:r>
            <a:r>
              <a:rPr lang="ja-JP" altLang="en-US" b="1" dirty="0" smtClean="0">
                <a:solidFill>
                  <a:srgbClr val="FF0000"/>
                </a:solidFill>
              </a:rPr>
              <a:t>　</a:t>
            </a:r>
            <a:r>
              <a:rPr lang="ja-JP" altLang="ja-JP" dirty="0"/>
              <a:t>　</a:t>
            </a:r>
            <a:r>
              <a:rPr lang="ja-JP" altLang="ja-JP" dirty="0">
                <a:solidFill>
                  <a:schemeClr val="tx1"/>
                </a:solidFill>
              </a:rPr>
              <a:t>（Ａ、Ｂ）＝（</a:t>
            </a:r>
            <a:r>
              <a:rPr lang="ja-JP" altLang="ja-JP" dirty="0" err="1">
                <a:solidFill>
                  <a:schemeClr val="tx1"/>
                </a:solidFill>
              </a:rPr>
              <a:t>ｘ</a:t>
            </a:r>
            <a:r>
              <a:rPr lang="ja-JP" altLang="ja-JP" dirty="0">
                <a:solidFill>
                  <a:schemeClr val="tx1"/>
                </a:solidFill>
              </a:rPr>
              <a:t>、２ｘ）</a:t>
            </a:r>
            <a:r>
              <a:rPr lang="en-US" altLang="ja-JP" dirty="0">
                <a:solidFill>
                  <a:schemeClr val="tx1"/>
                </a:solidFill>
              </a:rPr>
              <a:t>or</a:t>
            </a:r>
            <a:r>
              <a:rPr lang="ja-JP" altLang="ja-JP" dirty="0">
                <a:solidFill>
                  <a:schemeClr val="tx1"/>
                </a:solidFill>
              </a:rPr>
              <a:t>（</a:t>
            </a:r>
            <a:r>
              <a:rPr lang="ja-JP" altLang="ja-JP" dirty="0" err="1">
                <a:solidFill>
                  <a:schemeClr val="tx1"/>
                </a:solidFill>
              </a:rPr>
              <a:t>ｘ</a:t>
            </a:r>
            <a:r>
              <a:rPr lang="ja-JP" altLang="ja-JP" dirty="0">
                <a:solidFill>
                  <a:schemeClr val="tx1"/>
                </a:solidFill>
              </a:rPr>
              <a:t>、ｘ／２）としてはならない</a:t>
            </a:r>
            <a:r>
              <a:rPr lang="ja-JP" altLang="ja-JP" dirty="0" smtClean="0">
                <a:solidFill>
                  <a:schemeClr val="tx1"/>
                </a:solidFill>
              </a:rPr>
              <a:t>。</a:t>
            </a:r>
            <a:r>
              <a:rPr lang="ja-JP" altLang="en-US" dirty="0" smtClean="0">
                <a:solidFill>
                  <a:schemeClr val="tx1"/>
                </a:solidFill>
              </a:rPr>
              <a:t>　　　　</a:t>
            </a:r>
            <a:r>
              <a:rPr lang="ja-JP" altLang="ja-JP" dirty="0" smtClean="0">
                <a:solidFill>
                  <a:schemeClr val="tx1"/>
                </a:solidFill>
              </a:rPr>
              <a:t>プレイヤー</a:t>
            </a:r>
            <a:r>
              <a:rPr lang="ja-JP" altLang="ja-JP" dirty="0">
                <a:solidFill>
                  <a:schemeClr val="tx1"/>
                </a:solidFill>
              </a:rPr>
              <a:t>の選択に</a:t>
            </a:r>
            <a:r>
              <a:rPr lang="ja-JP" altLang="ja-JP" dirty="0" smtClean="0">
                <a:solidFill>
                  <a:schemeClr val="tx1"/>
                </a:solidFill>
              </a:rPr>
              <a:t>よって</a:t>
            </a:r>
            <a:r>
              <a:rPr lang="ja-JP" altLang="en-US" dirty="0" smtClean="0">
                <a:solidFill>
                  <a:schemeClr val="tx1"/>
                </a:solidFill>
              </a:rPr>
              <a:t>　　　　　　　　　　　　　　　　　　　　　</a:t>
            </a:r>
            <a:r>
              <a:rPr lang="ja-JP" altLang="ja-JP" dirty="0" smtClean="0">
                <a:solidFill>
                  <a:schemeClr val="tx1"/>
                </a:solidFill>
              </a:rPr>
              <a:t>総額</a:t>
            </a:r>
            <a:r>
              <a:rPr lang="ja-JP" altLang="ja-JP" dirty="0">
                <a:solidFill>
                  <a:schemeClr val="tx1"/>
                </a:solidFill>
              </a:rPr>
              <a:t>が今さら変化するはずはないから</a:t>
            </a:r>
            <a:r>
              <a:rPr lang="ja-JP" altLang="ja-JP" dirty="0" smtClean="0">
                <a:solidFill>
                  <a:schemeClr val="tx1"/>
                </a:solidFill>
              </a:rPr>
              <a:t>。</a:t>
            </a:r>
            <a:endParaRPr lang="ja-JP" altLang="en-US" dirty="0" smtClean="0">
              <a:solidFill>
                <a:schemeClr val="tx1"/>
              </a:solidFill>
            </a:endParaRPr>
          </a:p>
          <a:p>
            <a:endParaRPr lang="ja-JP" altLang="ja-JP" sz="900" dirty="0"/>
          </a:p>
          <a:p>
            <a:r>
              <a:rPr lang="ja-JP" altLang="ja-JP" b="1" dirty="0" smtClean="0">
                <a:solidFill>
                  <a:srgbClr val="FF0000"/>
                </a:solidFill>
              </a:rPr>
              <a:t>⑧</a:t>
            </a:r>
            <a:r>
              <a:rPr lang="ja-JP" altLang="en-US" b="1" dirty="0" smtClean="0">
                <a:solidFill>
                  <a:srgbClr val="FF0000"/>
                </a:solidFill>
              </a:rPr>
              <a:t>　</a:t>
            </a:r>
            <a:r>
              <a:rPr lang="ja-JP" altLang="ja-JP" dirty="0"/>
              <a:t>　</a:t>
            </a:r>
            <a:r>
              <a:rPr lang="ja-JP" altLang="ja-JP" dirty="0">
                <a:solidFill>
                  <a:schemeClr val="tx1"/>
                </a:solidFill>
              </a:rPr>
              <a:t>総額は胴元が２封筒内に金を入れた時点</a:t>
            </a:r>
            <a:r>
              <a:rPr lang="ja-JP" altLang="ja-JP" dirty="0" smtClean="0">
                <a:solidFill>
                  <a:schemeClr val="tx1"/>
                </a:solidFill>
              </a:rPr>
              <a:t>で</a:t>
            </a:r>
            <a:r>
              <a:rPr lang="ja-JP" altLang="en-US" dirty="0" smtClean="0">
                <a:solidFill>
                  <a:schemeClr val="tx1"/>
                </a:solidFill>
              </a:rPr>
              <a:t>　　　　　　　</a:t>
            </a:r>
            <a:r>
              <a:rPr lang="ja-JP" altLang="ja-JP" dirty="0" smtClean="0">
                <a:solidFill>
                  <a:schemeClr val="tx1"/>
                </a:solidFill>
              </a:rPr>
              <a:t>決まって</a:t>
            </a:r>
            <a:r>
              <a:rPr lang="ja-JP" altLang="ja-JP" dirty="0">
                <a:solidFill>
                  <a:schemeClr val="tx1"/>
                </a:solidFill>
              </a:rPr>
              <a:t>いるので、</a:t>
            </a:r>
            <a:r>
              <a:rPr lang="ja-JP" altLang="ja-JP" dirty="0" smtClean="0">
                <a:solidFill>
                  <a:schemeClr val="tx1"/>
                </a:solidFill>
              </a:rPr>
              <a:t>総額</a:t>
            </a:r>
            <a:r>
              <a:rPr lang="ja-JP" altLang="en-US" dirty="0" smtClean="0">
                <a:solidFill>
                  <a:schemeClr val="tx1"/>
                </a:solidFill>
              </a:rPr>
              <a:t>は</a:t>
            </a:r>
            <a:r>
              <a:rPr lang="ja-JP" altLang="ja-JP" dirty="0" smtClean="0">
                <a:solidFill>
                  <a:schemeClr val="tx1"/>
                </a:solidFill>
              </a:rPr>
              <a:t>一</a:t>
            </a:r>
            <a:r>
              <a:rPr lang="ja-JP" altLang="ja-JP" dirty="0">
                <a:solidFill>
                  <a:schemeClr val="tx1"/>
                </a:solidFill>
              </a:rPr>
              <a:t>定額（たとえば３Ｘ</a:t>
            </a:r>
            <a:r>
              <a:rPr lang="ja-JP" altLang="ja-JP" dirty="0" smtClean="0">
                <a:solidFill>
                  <a:schemeClr val="tx1"/>
                </a:solidFill>
              </a:rPr>
              <a:t>）。</a:t>
            </a:r>
            <a:r>
              <a:rPr lang="ja-JP" altLang="en-US" dirty="0" smtClean="0">
                <a:solidFill>
                  <a:schemeClr val="tx1"/>
                </a:solidFill>
              </a:rPr>
              <a:t>　　　　　　　　　　　　　　</a:t>
            </a:r>
            <a:r>
              <a:rPr lang="ja-JP" altLang="ja-JP" dirty="0" smtClean="0">
                <a:solidFill>
                  <a:schemeClr val="tx1"/>
                </a:solidFill>
              </a:rPr>
              <a:t>ただし</a:t>
            </a:r>
            <a:r>
              <a:rPr lang="ja-JP" altLang="ja-JP" dirty="0">
                <a:solidFill>
                  <a:schemeClr val="tx1"/>
                </a:solidFill>
              </a:rPr>
              <a:t>総額不明なので、Ｘは変数</a:t>
            </a:r>
            <a:r>
              <a:rPr lang="ja-JP" altLang="ja-JP" dirty="0" smtClean="0">
                <a:solidFill>
                  <a:schemeClr val="tx1"/>
                </a:solidFill>
              </a:rPr>
              <a:t>。</a:t>
            </a:r>
            <a:endParaRPr lang="ja-JP" altLang="en-US" dirty="0" smtClean="0">
              <a:solidFill>
                <a:schemeClr val="tx1"/>
              </a:solidFill>
            </a:endParaRPr>
          </a:p>
          <a:p>
            <a:endParaRPr lang="ja-JP" altLang="ja-JP" sz="1000" dirty="0"/>
          </a:p>
          <a:p>
            <a:r>
              <a:rPr lang="ja-JP" altLang="en-US" dirty="0" smtClean="0"/>
              <a:t>　</a:t>
            </a:r>
            <a:r>
              <a:rPr lang="ja-JP" altLang="ja-JP" b="1" dirty="0" smtClean="0">
                <a:solidFill>
                  <a:srgbClr val="FF0000"/>
                </a:solidFill>
              </a:rPr>
              <a:t>⑨</a:t>
            </a:r>
            <a:r>
              <a:rPr lang="ja-JP" altLang="en-US" b="1" dirty="0" smtClean="0">
                <a:solidFill>
                  <a:srgbClr val="FF0000"/>
                </a:solidFill>
              </a:rPr>
              <a:t>　</a:t>
            </a:r>
            <a:r>
              <a:rPr lang="ja-JP" altLang="ja-JP" dirty="0"/>
              <a:t>　</a:t>
            </a:r>
            <a:r>
              <a:rPr lang="ja-JP" altLang="ja-JP" dirty="0">
                <a:solidFill>
                  <a:schemeClr val="tx1"/>
                </a:solidFill>
              </a:rPr>
              <a:t>つまり（Ａ、Ｂ）＝（Ｘ、２Ｘ）</a:t>
            </a:r>
            <a:r>
              <a:rPr lang="en-US" altLang="ja-JP" dirty="0">
                <a:solidFill>
                  <a:schemeClr val="tx1"/>
                </a:solidFill>
              </a:rPr>
              <a:t>or</a:t>
            </a:r>
            <a:r>
              <a:rPr lang="ja-JP" altLang="ja-JP" dirty="0">
                <a:solidFill>
                  <a:schemeClr val="tx1"/>
                </a:solidFill>
              </a:rPr>
              <a:t>（２Ｘ、Ｘ）とすべし</a:t>
            </a:r>
            <a:r>
              <a:rPr lang="ja-JP" altLang="ja-JP" dirty="0" smtClean="0">
                <a:solidFill>
                  <a:schemeClr val="tx1"/>
                </a:solidFill>
              </a:rPr>
              <a:t>。</a:t>
            </a:r>
            <a:r>
              <a:rPr lang="ja-JP" altLang="en-US" dirty="0" smtClean="0">
                <a:solidFill>
                  <a:schemeClr val="tx1"/>
                </a:solidFill>
              </a:rPr>
              <a:t>　　　　　</a:t>
            </a:r>
            <a:r>
              <a:rPr lang="ja-JP" altLang="ja-JP" dirty="0" smtClean="0">
                <a:solidFill>
                  <a:schemeClr val="tx1"/>
                </a:solidFill>
              </a:rPr>
              <a:t>それぞれ</a:t>
            </a:r>
            <a:r>
              <a:rPr lang="ja-JP" altLang="ja-JP" dirty="0">
                <a:solidFill>
                  <a:schemeClr val="tx1"/>
                </a:solidFill>
              </a:rPr>
              <a:t>確率１／２だから</a:t>
            </a:r>
            <a:r>
              <a:rPr lang="ja-JP" altLang="ja-JP" dirty="0" smtClean="0">
                <a:solidFill>
                  <a:schemeClr val="tx1"/>
                </a:solidFill>
              </a:rPr>
              <a:t>、</a:t>
            </a:r>
            <a:r>
              <a:rPr lang="ja-JP" altLang="en-US" dirty="0" smtClean="0">
                <a:solidFill>
                  <a:schemeClr val="tx1"/>
                </a:solidFill>
              </a:rPr>
              <a:t>　　　　　　　　　　　　　　　　　　　　</a:t>
            </a:r>
            <a:r>
              <a:rPr lang="ja-JP" altLang="ja-JP" dirty="0" smtClean="0">
                <a:solidFill>
                  <a:schemeClr val="tx1"/>
                </a:solidFill>
              </a:rPr>
              <a:t>期待値は</a:t>
            </a:r>
            <a:r>
              <a:rPr lang="ja-JP" altLang="en-US" dirty="0" smtClean="0">
                <a:solidFill>
                  <a:schemeClr val="tx1"/>
                </a:solidFill>
              </a:rPr>
              <a:t>　</a:t>
            </a:r>
            <a:r>
              <a:rPr lang="ja-JP" altLang="ja-JP" dirty="0" smtClean="0">
                <a:solidFill>
                  <a:schemeClr val="tx1"/>
                </a:solidFill>
              </a:rPr>
              <a:t>Ａが３</a:t>
            </a:r>
            <a:r>
              <a:rPr lang="ja-JP" altLang="ja-JP" dirty="0">
                <a:solidFill>
                  <a:prstClr val="black"/>
                </a:solidFill>
              </a:rPr>
              <a:t>Ｘ</a:t>
            </a:r>
            <a:r>
              <a:rPr lang="ja-JP" altLang="ja-JP" dirty="0" smtClean="0">
                <a:solidFill>
                  <a:schemeClr val="tx1"/>
                </a:solidFill>
              </a:rPr>
              <a:t>／</a:t>
            </a:r>
            <a:r>
              <a:rPr lang="ja-JP" altLang="ja-JP" dirty="0">
                <a:solidFill>
                  <a:schemeClr val="tx1"/>
                </a:solidFill>
              </a:rPr>
              <a:t>２</a:t>
            </a:r>
            <a:r>
              <a:rPr lang="ja-JP" altLang="ja-JP" dirty="0" smtClean="0">
                <a:solidFill>
                  <a:schemeClr val="tx1"/>
                </a:solidFill>
              </a:rPr>
              <a:t>、</a:t>
            </a:r>
            <a:r>
              <a:rPr lang="ja-JP" altLang="en-US" dirty="0" smtClean="0">
                <a:solidFill>
                  <a:schemeClr val="tx1"/>
                </a:solidFill>
              </a:rPr>
              <a:t>　</a:t>
            </a:r>
            <a:r>
              <a:rPr lang="ja-JP" altLang="ja-JP" dirty="0" smtClean="0">
                <a:solidFill>
                  <a:schemeClr val="tx1"/>
                </a:solidFill>
              </a:rPr>
              <a:t>Ｂが３</a:t>
            </a:r>
            <a:r>
              <a:rPr lang="ja-JP" altLang="ja-JP" dirty="0">
                <a:solidFill>
                  <a:prstClr val="black"/>
                </a:solidFill>
              </a:rPr>
              <a:t>Ｘ</a:t>
            </a:r>
            <a:r>
              <a:rPr lang="ja-JP" altLang="ja-JP" dirty="0" smtClean="0">
                <a:solidFill>
                  <a:schemeClr val="tx1"/>
                </a:solidFill>
              </a:rPr>
              <a:t>／２</a:t>
            </a:r>
            <a:r>
              <a:rPr lang="ja-JP" altLang="en-US" dirty="0" smtClean="0">
                <a:solidFill>
                  <a:schemeClr val="tx1"/>
                </a:solidFill>
              </a:rPr>
              <a:t>。　交換</a:t>
            </a:r>
            <a:r>
              <a:rPr lang="ja-JP" altLang="ja-JP" dirty="0" smtClean="0">
                <a:solidFill>
                  <a:schemeClr val="tx1"/>
                </a:solidFill>
              </a:rPr>
              <a:t>は</a:t>
            </a:r>
            <a:r>
              <a:rPr lang="ja-JP" altLang="ja-JP" dirty="0">
                <a:solidFill>
                  <a:schemeClr val="tx1"/>
                </a:solidFill>
              </a:rPr>
              <a:t>損得なし</a:t>
            </a:r>
            <a:r>
              <a:rPr lang="ja-JP" altLang="ja-JP" dirty="0" smtClean="0">
                <a:solidFill>
                  <a:schemeClr val="tx1"/>
                </a:solidFill>
              </a:rPr>
              <a:t>。</a:t>
            </a:r>
            <a:endParaRPr lang="ja-JP" altLang="ja-JP" sz="1000" dirty="0"/>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719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fontScale="85000" lnSpcReduction="20000"/>
          </a:bodyPr>
          <a:lstStyle/>
          <a:p>
            <a:endParaRPr lang="ja-JP" altLang="en-US" sz="900" b="1" dirty="0" smtClean="0">
              <a:solidFill>
                <a:srgbClr val="C00000"/>
              </a:solidFill>
            </a:endParaRPr>
          </a:p>
          <a:p>
            <a:r>
              <a:rPr lang="ja-JP" altLang="en-US" b="1" dirty="0" smtClean="0">
                <a:solidFill>
                  <a:srgbClr val="FF0000"/>
                </a:solidFill>
              </a:rPr>
              <a:t>⑩　</a:t>
            </a:r>
            <a:r>
              <a:rPr lang="ja-JP" altLang="en-US" b="1" dirty="0" smtClean="0">
                <a:solidFill>
                  <a:srgbClr val="C00000"/>
                </a:solidFill>
              </a:rPr>
              <a:t>　</a:t>
            </a:r>
            <a:r>
              <a:rPr lang="ja-JP" altLang="en-US" dirty="0" smtClean="0">
                <a:solidFill>
                  <a:schemeClr val="tx1"/>
                </a:solidFill>
              </a:rPr>
              <a:t>未開封バージョンは以上で決着。　　　　　　　　　　　　　　では、手もとのＡを開封しよう。Ａは１万円だった。</a:t>
            </a:r>
          </a:p>
          <a:p>
            <a:endParaRPr lang="ja-JP" altLang="en-US" sz="1000" b="1" dirty="0">
              <a:solidFill>
                <a:srgbClr val="C00000"/>
              </a:solidFill>
            </a:endParaRPr>
          </a:p>
          <a:p>
            <a:r>
              <a:rPr lang="ja-JP" altLang="en-US" b="1" dirty="0" smtClean="0">
                <a:solidFill>
                  <a:srgbClr val="FF0000"/>
                </a:solidFill>
              </a:rPr>
              <a:t>⑪　</a:t>
            </a:r>
            <a:r>
              <a:rPr lang="ja-JP" altLang="en-US" b="1" dirty="0" smtClean="0">
                <a:solidFill>
                  <a:srgbClr val="C00000"/>
                </a:solidFill>
              </a:rPr>
              <a:t>　</a:t>
            </a:r>
            <a:r>
              <a:rPr lang="ja-JP" altLang="en-US" dirty="0" smtClean="0">
                <a:solidFill>
                  <a:schemeClr val="tx1"/>
                </a:solidFill>
              </a:rPr>
              <a:t>これは、⑨の </a:t>
            </a:r>
            <a:r>
              <a:rPr lang="ja-JP" altLang="ja-JP" dirty="0" smtClean="0">
                <a:solidFill>
                  <a:prstClr val="black"/>
                </a:solidFill>
              </a:rPr>
              <a:t>（</a:t>
            </a:r>
            <a:r>
              <a:rPr lang="ja-JP" altLang="ja-JP" dirty="0">
                <a:solidFill>
                  <a:prstClr val="black"/>
                </a:solidFill>
              </a:rPr>
              <a:t>Ａ、Ｂ）＝（Ｘ、２Ｘ）</a:t>
            </a:r>
            <a:r>
              <a:rPr lang="en-US" altLang="ja-JP" dirty="0">
                <a:solidFill>
                  <a:prstClr val="black"/>
                </a:solidFill>
              </a:rPr>
              <a:t>or</a:t>
            </a:r>
            <a:r>
              <a:rPr lang="ja-JP" altLang="ja-JP" dirty="0">
                <a:solidFill>
                  <a:prstClr val="black"/>
                </a:solidFill>
              </a:rPr>
              <a:t>（２Ｘ、Ｘ） </a:t>
            </a:r>
            <a:r>
              <a:rPr lang="ja-JP" altLang="en-US" dirty="0" smtClean="0">
                <a:solidFill>
                  <a:prstClr val="black"/>
                </a:solidFill>
              </a:rPr>
              <a:t>で</a:t>
            </a:r>
            <a:r>
              <a:rPr lang="ja-JP" altLang="en-US" dirty="0" smtClean="0">
                <a:solidFill>
                  <a:schemeClr val="tx1"/>
                </a:solidFill>
              </a:rPr>
              <a:t>　　　　　　　　　　　　　 　　　　　　　　　　　　　　Ｘ＝１万 </a:t>
            </a:r>
            <a:r>
              <a:rPr lang="en-US" altLang="ja-JP" dirty="0" smtClean="0">
                <a:solidFill>
                  <a:schemeClr val="tx1"/>
                </a:solidFill>
              </a:rPr>
              <a:t>or </a:t>
            </a:r>
            <a:r>
              <a:rPr lang="ja-JP" altLang="en-US" dirty="0" smtClean="0">
                <a:solidFill>
                  <a:schemeClr val="tx1"/>
                </a:solidFill>
              </a:rPr>
              <a:t>２Ｘ＝１万 だった　という意味である。</a:t>
            </a:r>
          </a:p>
          <a:p>
            <a:endParaRPr lang="ja-JP" altLang="en-US" sz="900" b="1" dirty="0" smtClean="0">
              <a:solidFill>
                <a:srgbClr val="C00000"/>
              </a:solidFill>
            </a:endParaRPr>
          </a:p>
          <a:p>
            <a:r>
              <a:rPr lang="ja-JP" altLang="en-US" b="1" dirty="0" smtClean="0">
                <a:solidFill>
                  <a:srgbClr val="FF0000"/>
                </a:solidFill>
              </a:rPr>
              <a:t>⑫　</a:t>
            </a:r>
            <a:r>
              <a:rPr lang="ja-JP" altLang="en-US" b="1" dirty="0" smtClean="0">
                <a:solidFill>
                  <a:srgbClr val="C00000"/>
                </a:solidFill>
              </a:rPr>
              <a:t>　</a:t>
            </a:r>
            <a:r>
              <a:rPr lang="ja-JP" altLang="en-US" dirty="0" smtClean="0">
                <a:solidFill>
                  <a:schemeClr val="tx1"/>
                </a:solidFill>
              </a:rPr>
              <a:t>すなわち、（Ａ、Ｂ）＝（１万、２万）</a:t>
            </a:r>
            <a:r>
              <a:rPr lang="en-US" altLang="ja-JP" dirty="0" smtClean="0">
                <a:solidFill>
                  <a:schemeClr val="tx1"/>
                </a:solidFill>
              </a:rPr>
              <a:t>or</a:t>
            </a:r>
            <a:r>
              <a:rPr lang="ja-JP" altLang="en-US" dirty="0" smtClean="0">
                <a:solidFill>
                  <a:schemeClr val="tx1"/>
                </a:solidFill>
              </a:rPr>
              <a:t>（１万、５千）。　　　　　それぞれ確率１／２</a:t>
            </a:r>
          </a:p>
          <a:p>
            <a:endParaRPr lang="ja-JP" altLang="en-US" sz="900" b="1" dirty="0" smtClean="0">
              <a:solidFill>
                <a:srgbClr val="C00000"/>
              </a:solidFill>
            </a:endParaRPr>
          </a:p>
          <a:p>
            <a:r>
              <a:rPr lang="ja-JP" altLang="en-US" b="1" dirty="0" smtClean="0">
                <a:solidFill>
                  <a:srgbClr val="FF0000"/>
                </a:solidFill>
              </a:rPr>
              <a:t>⑬　</a:t>
            </a:r>
            <a:r>
              <a:rPr lang="ja-JP" altLang="en-US" b="1" dirty="0" smtClean="0">
                <a:solidFill>
                  <a:srgbClr val="C00000"/>
                </a:solidFill>
              </a:rPr>
              <a:t>　</a:t>
            </a:r>
            <a:r>
              <a:rPr lang="ja-JP" altLang="en-US" dirty="0" smtClean="0">
                <a:solidFill>
                  <a:schemeClr val="tx1"/>
                </a:solidFill>
              </a:rPr>
              <a:t>Ｂに交換したときの期待値は、１２５００円。　　　　　　　　交換が得である。</a:t>
            </a:r>
          </a:p>
          <a:p>
            <a:endParaRPr lang="ja-JP" altLang="en-US" sz="900" b="1" dirty="0" smtClean="0">
              <a:solidFill>
                <a:srgbClr val="C00000"/>
              </a:solidFill>
            </a:endParaRPr>
          </a:p>
          <a:p>
            <a:r>
              <a:rPr lang="ja-JP" altLang="en-US" b="1" dirty="0" smtClean="0">
                <a:solidFill>
                  <a:srgbClr val="FF0000"/>
                </a:solidFill>
              </a:rPr>
              <a:t>⑭　</a:t>
            </a:r>
            <a:r>
              <a:rPr lang="ja-JP" altLang="en-US" b="1" dirty="0" smtClean="0">
                <a:solidFill>
                  <a:srgbClr val="C00000"/>
                </a:solidFill>
              </a:rPr>
              <a:t>　</a:t>
            </a:r>
            <a:r>
              <a:rPr lang="ja-JP" altLang="en-US" dirty="0" smtClean="0">
                <a:solidFill>
                  <a:schemeClr val="tx1"/>
                </a:solidFill>
              </a:rPr>
              <a:t>⑩で「１万円」としたのは単なる例だから、　　　　　　　　　　Ａを開封したときに、１万円以外のどんな金額であっても、　　　　同じ理屈が成り立つ。</a:t>
            </a:r>
          </a:p>
          <a:p>
            <a:endParaRPr lang="ja-JP" altLang="en-US" sz="900" b="1" dirty="0" smtClean="0">
              <a:solidFill>
                <a:srgbClr val="C00000"/>
              </a:solidFill>
            </a:endParaRPr>
          </a:p>
          <a:p>
            <a:r>
              <a:rPr lang="ja-JP" altLang="en-US" b="1" dirty="0" smtClean="0">
                <a:solidFill>
                  <a:srgbClr val="FF0000"/>
                </a:solidFill>
              </a:rPr>
              <a:t>⑮　</a:t>
            </a:r>
            <a:r>
              <a:rPr lang="ja-JP" altLang="en-US" b="1" dirty="0" smtClean="0">
                <a:solidFill>
                  <a:srgbClr val="C00000"/>
                </a:solidFill>
              </a:rPr>
              <a:t>　</a:t>
            </a:r>
            <a:r>
              <a:rPr lang="ja-JP" altLang="en-US" dirty="0" smtClean="0">
                <a:solidFill>
                  <a:schemeClr val="tx1"/>
                </a:solidFill>
              </a:rPr>
              <a:t>つまりどんな金額の場合も、Ｂに交換したとき　　　　　　　期待値</a:t>
            </a:r>
            <a:r>
              <a:rPr lang="en-US" altLang="ja-JP" dirty="0" smtClean="0">
                <a:solidFill>
                  <a:schemeClr val="tx1"/>
                </a:solidFill>
              </a:rPr>
              <a:t>25</a:t>
            </a:r>
            <a:r>
              <a:rPr lang="ja-JP" altLang="en-US" dirty="0" smtClean="0">
                <a:solidFill>
                  <a:schemeClr val="tx1"/>
                </a:solidFill>
              </a:rPr>
              <a:t>％アップ、という計算結果は同じ。　　　　　　　　　　　Ａを開封して金額を見ることは、　　　　　　　　　　　　　　　　　　２つの封筒の中身を変化させはしないので。</a:t>
            </a: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686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fontScale="85000" lnSpcReduction="20000"/>
          </a:bodyPr>
          <a:lstStyle/>
          <a:p>
            <a:endParaRPr lang="ja-JP" altLang="en-US" sz="900" b="1" dirty="0" smtClean="0">
              <a:solidFill>
                <a:srgbClr val="C00000"/>
              </a:solidFill>
            </a:endParaRPr>
          </a:p>
          <a:p>
            <a:r>
              <a:rPr lang="ja-JP" altLang="en-US" b="1" dirty="0" smtClean="0">
                <a:solidFill>
                  <a:srgbClr val="FF0000"/>
                </a:solidFill>
              </a:rPr>
              <a:t>⑯　</a:t>
            </a:r>
            <a:r>
              <a:rPr lang="ja-JP" altLang="en-US" b="1" dirty="0" smtClean="0">
                <a:solidFill>
                  <a:srgbClr val="C00000"/>
                </a:solidFill>
              </a:rPr>
              <a:t>　</a:t>
            </a:r>
            <a:r>
              <a:rPr lang="ja-JP" altLang="en-US" dirty="0" smtClean="0">
                <a:solidFill>
                  <a:schemeClr val="tx1"/>
                </a:solidFill>
              </a:rPr>
              <a:t>Ａの金額にかかわらず、　　　　　　　　　　　　　　　　　　　　Ｂに交換したとき期待値</a:t>
            </a:r>
            <a:r>
              <a:rPr lang="en-US" altLang="ja-JP" dirty="0" smtClean="0">
                <a:solidFill>
                  <a:schemeClr val="tx1"/>
                </a:solidFill>
              </a:rPr>
              <a:t>25</a:t>
            </a:r>
            <a:r>
              <a:rPr lang="ja-JP" altLang="en-US" dirty="0" smtClean="0">
                <a:solidFill>
                  <a:schemeClr val="tx1"/>
                </a:solidFill>
              </a:rPr>
              <a:t>％アップとなる。</a:t>
            </a:r>
          </a:p>
          <a:p>
            <a:endParaRPr lang="ja-JP" altLang="en-US" sz="900" b="1" dirty="0" smtClean="0">
              <a:solidFill>
                <a:srgbClr val="C00000"/>
              </a:solidFill>
            </a:endParaRPr>
          </a:p>
          <a:p>
            <a:r>
              <a:rPr lang="ja-JP" altLang="en-US" b="1" dirty="0" smtClean="0">
                <a:solidFill>
                  <a:srgbClr val="FF0000"/>
                </a:solidFill>
              </a:rPr>
              <a:t>⑰　</a:t>
            </a:r>
            <a:r>
              <a:rPr lang="ja-JP" altLang="en-US" b="1" dirty="0" smtClean="0">
                <a:solidFill>
                  <a:srgbClr val="C00000"/>
                </a:solidFill>
              </a:rPr>
              <a:t>　</a:t>
            </a:r>
            <a:r>
              <a:rPr lang="ja-JP" altLang="en-US" dirty="0" smtClean="0">
                <a:solidFill>
                  <a:schemeClr val="tx1"/>
                </a:solidFill>
              </a:rPr>
              <a:t>「Ａの金額にかかわらずＢに交換することが、　　　　　　　期待値</a:t>
            </a:r>
            <a:r>
              <a:rPr lang="en-US" altLang="ja-JP" dirty="0" smtClean="0">
                <a:solidFill>
                  <a:schemeClr val="tx1"/>
                </a:solidFill>
              </a:rPr>
              <a:t>25</a:t>
            </a:r>
            <a:r>
              <a:rPr lang="ja-JP" altLang="en-US" dirty="0" smtClean="0">
                <a:solidFill>
                  <a:schemeClr val="tx1"/>
                </a:solidFill>
              </a:rPr>
              <a:t>％アップ」　　　　　　　　　　　　　　　　　　　　　　　　　　であるならば、Ａの金額を見るかどうかは　　　　　　　　　　　　期待値変化率に影響しない。</a:t>
            </a:r>
          </a:p>
          <a:p>
            <a:endParaRPr lang="ja-JP" altLang="en-US" sz="900" b="1" dirty="0" smtClean="0">
              <a:solidFill>
                <a:srgbClr val="C00000"/>
              </a:solidFill>
            </a:endParaRPr>
          </a:p>
          <a:p>
            <a:r>
              <a:rPr lang="ja-JP" altLang="en-US" b="1" dirty="0" smtClean="0">
                <a:solidFill>
                  <a:srgbClr val="FF0000"/>
                </a:solidFill>
              </a:rPr>
              <a:t>⑱　</a:t>
            </a:r>
            <a:r>
              <a:rPr lang="ja-JP" altLang="en-US" b="1" dirty="0" smtClean="0">
                <a:solidFill>
                  <a:srgbClr val="C00000"/>
                </a:solidFill>
              </a:rPr>
              <a:t>　</a:t>
            </a:r>
            <a:r>
              <a:rPr lang="ja-JP" altLang="en-US" dirty="0" smtClean="0">
                <a:solidFill>
                  <a:schemeClr val="tx1"/>
                </a:solidFill>
              </a:rPr>
              <a:t>⑯と⑰より、Ａの金額を見ないままでも、　　　　　　　　　　期待値変化率に影響しない。　　　　　　　　　　　　　　　　　　　交換で期待値</a:t>
            </a:r>
            <a:r>
              <a:rPr lang="en-US" altLang="ja-JP" dirty="0" smtClean="0">
                <a:solidFill>
                  <a:schemeClr val="tx1"/>
                </a:solidFill>
              </a:rPr>
              <a:t>25</a:t>
            </a:r>
            <a:r>
              <a:rPr lang="ja-JP" altLang="en-US" dirty="0" smtClean="0">
                <a:solidFill>
                  <a:schemeClr val="tx1"/>
                </a:solidFill>
              </a:rPr>
              <a:t>％ということで変わらず。</a:t>
            </a:r>
          </a:p>
          <a:p>
            <a:endParaRPr lang="ja-JP" altLang="en-US" sz="900" b="1" dirty="0" smtClean="0">
              <a:solidFill>
                <a:srgbClr val="C00000"/>
              </a:solidFill>
            </a:endParaRPr>
          </a:p>
          <a:p>
            <a:r>
              <a:rPr lang="ja-JP" altLang="en-US" b="1" dirty="0" smtClean="0">
                <a:solidFill>
                  <a:srgbClr val="FF0000"/>
                </a:solidFill>
              </a:rPr>
              <a:t>⑲　</a:t>
            </a:r>
            <a:r>
              <a:rPr lang="ja-JP" altLang="en-US" b="1" dirty="0" smtClean="0">
                <a:solidFill>
                  <a:srgbClr val="C00000"/>
                </a:solidFill>
              </a:rPr>
              <a:t>　</a:t>
            </a:r>
            <a:r>
              <a:rPr lang="ja-JP" altLang="en-US" dirty="0" smtClean="0">
                <a:solidFill>
                  <a:schemeClr val="tx1"/>
                </a:solidFill>
              </a:rPr>
              <a:t>よって、未開封のままでも、　　　　　　　　　　　　　　　　　　交換することで期待値が</a:t>
            </a:r>
            <a:r>
              <a:rPr lang="en-US" altLang="ja-JP" dirty="0" smtClean="0">
                <a:solidFill>
                  <a:schemeClr val="tx1"/>
                </a:solidFill>
              </a:rPr>
              <a:t>25</a:t>
            </a:r>
            <a:r>
              <a:rPr lang="ja-JP" altLang="en-US" dirty="0" smtClean="0">
                <a:solidFill>
                  <a:schemeClr val="tx1"/>
                </a:solidFill>
              </a:rPr>
              <a:t>％アップし、得。</a:t>
            </a:r>
          </a:p>
          <a:p>
            <a:endParaRPr lang="ja-JP" altLang="en-US" sz="900" b="1" dirty="0" smtClean="0">
              <a:solidFill>
                <a:srgbClr val="C00000"/>
              </a:solidFill>
            </a:endParaRPr>
          </a:p>
          <a:p>
            <a:r>
              <a:rPr lang="ja-JP" altLang="en-US" b="1" dirty="0" smtClean="0">
                <a:solidFill>
                  <a:srgbClr val="FF0000"/>
                </a:solidFill>
              </a:rPr>
              <a:t>⑳　</a:t>
            </a:r>
            <a:r>
              <a:rPr lang="ja-JP" altLang="en-US" b="1" dirty="0" smtClean="0">
                <a:solidFill>
                  <a:srgbClr val="C00000"/>
                </a:solidFill>
              </a:rPr>
              <a:t>　</a:t>
            </a:r>
            <a:r>
              <a:rPr lang="ja-JP" altLang="en-US" dirty="0" smtClean="0">
                <a:solidFill>
                  <a:schemeClr val="tx1"/>
                </a:solidFill>
              </a:rPr>
              <a:t>⑲は⑤と同じである。　　　　　　　　　　　　　　　　　　　　　　ところが、⑲は真で、⑤は偽であったはず。</a:t>
            </a:r>
          </a:p>
          <a:p>
            <a:endParaRPr lang="ja-JP" altLang="en-US" sz="900" b="1" dirty="0" smtClean="0">
              <a:solidFill>
                <a:srgbClr val="C00000"/>
              </a:solidFill>
            </a:endParaRPr>
          </a:p>
          <a:p>
            <a:r>
              <a:rPr lang="en-US" altLang="ja-JP" b="1" dirty="0" smtClean="0">
                <a:solidFill>
                  <a:srgbClr val="FF0000"/>
                </a:solidFill>
              </a:rPr>
              <a:t>21</a:t>
            </a:r>
            <a:r>
              <a:rPr lang="ja-JP" altLang="en-US" b="1" dirty="0" smtClean="0">
                <a:solidFill>
                  <a:srgbClr val="C00000"/>
                </a:solidFill>
              </a:rPr>
              <a:t>　　</a:t>
            </a:r>
            <a:r>
              <a:rPr lang="ja-JP" altLang="en-US" dirty="0" smtClean="0">
                <a:solidFill>
                  <a:schemeClr val="tx1"/>
                </a:solidFill>
              </a:rPr>
              <a:t>これは矛盾である。　　　　　　　　　　　　　　　　　　　　　　　どこかに誤りがあったに違いない。どこだろう？</a:t>
            </a: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938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a:bodyPr>
          <a:lstStyle/>
          <a:p>
            <a:r>
              <a:rPr lang="ja-JP" altLang="en-US" sz="2800" b="1" dirty="0" smtClean="0">
                <a:solidFill>
                  <a:srgbClr val="C00000"/>
                </a:solidFill>
              </a:rPr>
              <a:t>有力な解法その１</a:t>
            </a:r>
          </a:p>
          <a:p>
            <a:endParaRPr lang="ja-JP" altLang="en-US" sz="1000" b="1" dirty="0" smtClean="0">
              <a:solidFill>
                <a:srgbClr val="C00000"/>
              </a:solidFill>
            </a:endParaRPr>
          </a:p>
          <a:p>
            <a:r>
              <a:rPr lang="ja-JP" altLang="en-US" sz="2800" b="1" dirty="0" smtClean="0">
                <a:solidFill>
                  <a:srgbClr val="C00000"/>
                </a:solidFill>
              </a:rPr>
              <a:t>　</a:t>
            </a:r>
            <a:r>
              <a:rPr lang="ja-JP" altLang="en-US" sz="2800" b="1" dirty="0" smtClean="0">
                <a:solidFill>
                  <a:srgbClr val="FF0000"/>
                </a:solidFill>
              </a:rPr>
              <a:t>⑫が誤り</a:t>
            </a:r>
            <a:r>
              <a:rPr lang="ja-JP" altLang="en-US" sz="2800" dirty="0" smtClean="0">
                <a:solidFill>
                  <a:schemeClr val="tx1"/>
                </a:solidFill>
              </a:rPr>
              <a:t>である。（Ａ、Ｂ）＝（１万、２万）</a:t>
            </a:r>
            <a:r>
              <a:rPr lang="en-US" altLang="ja-JP" sz="2800" dirty="0" smtClean="0">
                <a:solidFill>
                  <a:schemeClr val="tx1"/>
                </a:solidFill>
              </a:rPr>
              <a:t>or</a:t>
            </a:r>
            <a:r>
              <a:rPr lang="ja-JP" altLang="en-US" sz="2800" dirty="0" smtClean="0">
                <a:solidFill>
                  <a:schemeClr val="tx1"/>
                </a:solidFill>
              </a:rPr>
              <a:t>（１万、５千）　　であるが、それぞれの確率を１／２とすることは</a:t>
            </a:r>
            <a:r>
              <a:rPr lang="ja-JP" altLang="en-US" sz="2800" dirty="0" smtClean="0">
                <a:solidFill>
                  <a:srgbClr val="C00000"/>
                </a:solidFill>
              </a:rPr>
              <a:t>できない</a:t>
            </a:r>
            <a:r>
              <a:rPr lang="ja-JP" altLang="en-US" sz="2800" dirty="0" smtClean="0">
                <a:solidFill>
                  <a:schemeClr val="tx1"/>
                </a:solidFill>
              </a:rPr>
              <a:t>。　　ベイズの定理で丁寧に計算してみよう。</a:t>
            </a:r>
          </a:p>
          <a:p>
            <a:endParaRPr lang="ja-JP" altLang="en-US" sz="1000" dirty="0" smtClean="0">
              <a:solidFill>
                <a:schemeClr val="tx1"/>
              </a:solidFill>
            </a:endParaRPr>
          </a:p>
          <a:p>
            <a:r>
              <a:rPr lang="ja-JP" altLang="en-US" sz="2800" dirty="0" smtClean="0">
                <a:solidFill>
                  <a:schemeClr val="tx1"/>
                </a:solidFill>
              </a:rPr>
              <a:t>　　Ｑ</a:t>
            </a:r>
            <a:r>
              <a:rPr lang="en-US" altLang="ja-JP" sz="2800" dirty="0" smtClean="0">
                <a:solidFill>
                  <a:schemeClr val="tx1"/>
                </a:solidFill>
              </a:rPr>
              <a:t>……</a:t>
            </a:r>
            <a:r>
              <a:rPr lang="ja-JP" altLang="en-US" sz="2800" dirty="0" smtClean="0">
                <a:solidFill>
                  <a:schemeClr val="tx1"/>
                </a:solidFill>
              </a:rPr>
              <a:t>私はＡに１万円を見出した</a:t>
            </a:r>
          </a:p>
          <a:p>
            <a:r>
              <a:rPr lang="ja-JP" altLang="en-US" sz="2800" dirty="0" smtClean="0">
                <a:solidFill>
                  <a:schemeClr val="tx1"/>
                </a:solidFill>
              </a:rPr>
              <a:t>　Ｒ</a:t>
            </a:r>
            <a:r>
              <a:rPr lang="en-US" altLang="ja-JP" sz="2800" dirty="0" smtClean="0">
                <a:solidFill>
                  <a:schemeClr val="tx1"/>
                </a:solidFill>
              </a:rPr>
              <a:t>……</a:t>
            </a:r>
            <a:r>
              <a:rPr lang="ja-JP" altLang="en-US" sz="2800" dirty="0" smtClean="0">
                <a:solidFill>
                  <a:schemeClr val="tx1"/>
                </a:solidFill>
              </a:rPr>
              <a:t>胴元は｛１万、２万｝を選んだ</a:t>
            </a:r>
          </a:p>
          <a:p>
            <a:r>
              <a:rPr lang="ja-JP" altLang="en-US" sz="2800" dirty="0" smtClean="0">
                <a:solidFill>
                  <a:schemeClr val="tx1"/>
                </a:solidFill>
              </a:rPr>
              <a:t>　　　Ｓ</a:t>
            </a:r>
            <a:r>
              <a:rPr lang="en-US" altLang="ja-JP" sz="2800" dirty="0" smtClean="0">
                <a:solidFill>
                  <a:schemeClr val="tx1"/>
                </a:solidFill>
              </a:rPr>
              <a:t>……</a:t>
            </a:r>
            <a:r>
              <a:rPr lang="ja-JP" altLang="en-US" sz="2800" dirty="0" smtClean="0">
                <a:solidFill>
                  <a:schemeClr val="tx1"/>
                </a:solidFill>
              </a:rPr>
              <a:t>胴元は｛５千、１万｝を選んだ</a:t>
            </a:r>
          </a:p>
          <a:p>
            <a:endParaRPr lang="ja-JP" altLang="en-US" sz="2000" b="1" dirty="0" smtClean="0">
              <a:solidFill>
                <a:schemeClr val="tx1"/>
              </a:solidFill>
            </a:endParaRPr>
          </a:p>
          <a:p>
            <a:r>
              <a:rPr lang="ja-JP" altLang="en-US" sz="2800" b="1" dirty="0" smtClean="0">
                <a:solidFill>
                  <a:srgbClr val="0070C0"/>
                </a:solidFill>
              </a:rPr>
              <a:t>Ｐ（Ｒ｜Ｑ）</a:t>
            </a:r>
          </a:p>
          <a:p>
            <a:r>
              <a:rPr lang="ja-JP" altLang="en-US" sz="2800" b="1" dirty="0" smtClean="0">
                <a:solidFill>
                  <a:schemeClr val="tx1"/>
                </a:solidFill>
              </a:rPr>
              <a:t>＝Ｐ（Ｑ｜Ｒ）Ｐ（Ｒ）／（Ｐ（Ｑ｜Ｒ）Ｐ（Ｒ）＋Ｐ（Ｑ｜Ｓ）Ｐ（Ｓ））</a:t>
            </a:r>
          </a:p>
          <a:p>
            <a:r>
              <a:rPr lang="ja-JP" altLang="en-US" sz="2800" b="1" dirty="0" smtClean="0">
                <a:solidFill>
                  <a:schemeClr val="tx1"/>
                </a:solidFill>
              </a:rPr>
              <a:t>＝Ｐ（Ｒ）／（Ｐ（Ｒ）＋Ｐ（Ｓ））</a:t>
            </a:r>
            <a:r>
              <a:rPr lang="ja-JP" altLang="en-US" sz="2400" b="1" dirty="0" smtClean="0">
                <a:solidFill>
                  <a:schemeClr val="tx1"/>
                </a:solidFill>
              </a:rPr>
              <a:t>　　　　　　　　</a:t>
            </a:r>
            <a:r>
              <a:rPr lang="ja-JP" altLang="en-US" sz="2400" b="1" dirty="0" smtClean="0">
                <a:solidFill>
                  <a:srgbClr val="002060"/>
                </a:solidFill>
              </a:rPr>
              <a:t>ａ／（ａ＋ｂ）</a:t>
            </a:r>
          </a:p>
          <a:p>
            <a:endParaRPr lang="ja-JP" altLang="en-US" sz="1000" b="1" dirty="0" smtClean="0">
              <a:solidFill>
                <a:schemeClr val="tx1"/>
              </a:solidFill>
            </a:endParaRPr>
          </a:p>
          <a:p>
            <a:r>
              <a:rPr lang="ja-JP" altLang="en-US" sz="2800" b="1" dirty="0" smtClean="0">
                <a:solidFill>
                  <a:srgbClr val="0070C0"/>
                </a:solidFill>
              </a:rPr>
              <a:t>Ｐ（Ｓ｜Ｑ）</a:t>
            </a:r>
            <a:r>
              <a:rPr lang="ja-JP" altLang="en-US" sz="2800" b="1" dirty="0" smtClean="0">
                <a:solidFill>
                  <a:schemeClr val="tx1"/>
                </a:solidFill>
              </a:rPr>
              <a:t>＝Ｐ（Ｓ）／（Ｐ（Ｒ）＋Ｐ（Ｓ））</a:t>
            </a:r>
            <a:r>
              <a:rPr lang="ja-JP" altLang="en-US" sz="2400" b="1" dirty="0">
                <a:solidFill>
                  <a:prstClr val="black"/>
                </a:solidFill>
              </a:rPr>
              <a:t>　　</a:t>
            </a:r>
            <a:r>
              <a:rPr lang="ja-JP" altLang="en-US" sz="2400" b="1" dirty="0" smtClean="0">
                <a:solidFill>
                  <a:prstClr val="black"/>
                </a:solidFill>
              </a:rPr>
              <a:t>　　</a:t>
            </a:r>
            <a:r>
              <a:rPr lang="ja-JP" altLang="en-US" sz="2400" b="1" dirty="0" smtClean="0">
                <a:solidFill>
                  <a:srgbClr val="002060"/>
                </a:solidFill>
              </a:rPr>
              <a:t>ｂ／</a:t>
            </a:r>
            <a:r>
              <a:rPr lang="ja-JP" altLang="en-US" sz="2400" b="1" dirty="0">
                <a:solidFill>
                  <a:srgbClr val="002060"/>
                </a:solidFill>
              </a:rPr>
              <a:t>（ａ＋ｂ）</a:t>
            </a:r>
            <a:endParaRPr lang="ja-JP" altLang="en-US" sz="2800" b="1" dirty="0" smtClean="0">
              <a:solidFill>
                <a:srgbClr val="002060"/>
              </a:solidFill>
            </a:endParaRP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23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35496" y="116632"/>
            <a:ext cx="9001000" cy="6696744"/>
          </a:xfrm>
        </p:spPr>
        <p:txBody>
          <a:bodyPr>
            <a:normAutofit fontScale="92500" lnSpcReduction="20000"/>
          </a:bodyPr>
          <a:lstStyle/>
          <a:p>
            <a:r>
              <a:rPr lang="ja-JP" altLang="en-US" sz="3000" b="1" dirty="0" smtClean="0">
                <a:solidFill>
                  <a:srgbClr val="C00000"/>
                </a:solidFill>
              </a:rPr>
              <a:t>有力な解法その１</a:t>
            </a:r>
          </a:p>
          <a:p>
            <a:endParaRPr lang="ja-JP" altLang="en-US" sz="900" b="1" dirty="0" smtClean="0">
              <a:solidFill>
                <a:srgbClr val="C00000"/>
              </a:solidFill>
            </a:endParaRPr>
          </a:p>
          <a:p>
            <a:r>
              <a:rPr lang="ja-JP" altLang="en-US" sz="2800" b="1" dirty="0" smtClean="0">
                <a:solidFill>
                  <a:srgbClr val="C00000"/>
                </a:solidFill>
              </a:rPr>
              <a:t>　　</a:t>
            </a:r>
            <a:r>
              <a:rPr lang="ja-JP" altLang="en-US" sz="2800" b="1" dirty="0" smtClean="0">
                <a:solidFill>
                  <a:srgbClr val="0070C0"/>
                </a:solidFill>
              </a:rPr>
              <a:t>この二つが１／２であるのは、</a:t>
            </a:r>
            <a:r>
              <a:rPr lang="ja-JP" altLang="en-US" sz="2800" dirty="0" smtClean="0">
                <a:solidFill>
                  <a:schemeClr val="tx1"/>
                </a:solidFill>
              </a:rPr>
              <a:t>Ｐ（Ｒ）＝Ｐ（Ｓ）の場合だけ。</a:t>
            </a:r>
          </a:p>
          <a:p>
            <a:r>
              <a:rPr lang="ja-JP" altLang="en-US" sz="2800" dirty="0" smtClean="0">
                <a:solidFill>
                  <a:schemeClr val="tx1"/>
                </a:solidFill>
              </a:rPr>
              <a:t>　つまり、ＲとＳの事前確率が等しくなければならない。</a:t>
            </a:r>
          </a:p>
          <a:p>
            <a:r>
              <a:rPr lang="ja-JP" altLang="en-US" sz="2800" dirty="0" smtClean="0">
                <a:solidFill>
                  <a:schemeClr val="tx1"/>
                </a:solidFill>
              </a:rPr>
              <a:t>　事前確率は、事前に（未開封の段階で）決められねばならない。</a:t>
            </a:r>
          </a:p>
          <a:p>
            <a:r>
              <a:rPr lang="ja-JP" altLang="en-US" sz="2800" dirty="0" smtClean="0">
                <a:solidFill>
                  <a:schemeClr val="tx1"/>
                </a:solidFill>
              </a:rPr>
              <a:t>しかし、未開封の段階で、｛１万、２万｝と｛５千、１万｝の確率などわかるわけがない。他に多くの候補があったのだし、　　　　　　胴元の自由意思は推測しようがないので。</a:t>
            </a:r>
          </a:p>
          <a:p>
            <a:r>
              <a:rPr lang="ja-JP" altLang="en-US" sz="2800" dirty="0" smtClean="0">
                <a:solidFill>
                  <a:schemeClr val="tx1"/>
                </a:solidFill>
              </a:rPr>
              <a:t>　唯一、Ｐ（Ｒ）＝Ｐ（Ｓ）とするのが合理的であるのは、　　　　　　一様分布をとる場合である。</a:t>
            </a:r>
          </a:p>
          <a:p>
            <a:r>
              <a:rPr lang="ja-JP" altLang="en-US" sz="2800" dirty="0" smtClean="0">
                <a:solidFill>
                  <a:schemeClr val="tx1"/>
                </a:solidFill>
              </a:rPr>
              <a:t>　実際、無知の場合には原則として　　　　　　　　　　　　　　　　「無差別の原理」（理由不十分の原理）により、　　　　　　　　　　ありうるすべての事象の確率を等確率と置ける。</a:t>
            </a:r>
          </a:p>
          <a:p>
            <a:r>
              <a:rPr lang="ja-JP" altLang="en-US" sz="2800" dirty="0" smtClean="0">
                <a:solidFill>
                  <a:schemeClr val="tx1"/>
                </a:solidFill>
              </a:rPr>
              <a:t>　しかし２封筒問題では、一様分布は不可能である。　　　　　　金額ペアは無限にあるので、　　　　　　　　　　　　　　　　　　　　　Ｐ（Ｒ）＝Ｐ（Ｓ）の値を含むすべての値を同一のａと置くと、　　　その総和が無限大となってしまい、確率の公理に反する。</a:t>
            </a:r>
          </a:p>
          <a:p>
            <a:r>
              <a:rPr lang="ja-JP" altLang="en-US" sz="2800" dirty="0" smtClean="0">
                <a:solidFill>
                  <a:schemeClr val="tx1"/>
                </a:solidFill>
              </a:rPr>
              <a:t>　よって、Ｐ（Ｒ）＝Ｐ（Ｓ）とする合理的理由がない。</a:t>
            </a:r>
          </a:p>
          <a:p>
            <a:r>
              <a:rPr lang="ja-JP" altLang="en-US" sz="2800" dirty="0" smtClean="0">
                <a:solidFill>
                  <a:schemeClr val="tx1"/>
                </a:solidFill>
              </a:rPr>
              <a:t>　したがって、Ｐ（Ｒ｜Ｑ）＝Ｐ（Ｓ｜Ｑ）＝１／２としてはならない。</a:t>
            </a:r>
          </a:p>
        </p:txBody>
      </p:sp>
      <p:sp>
        <p:nvSpPr>
          <p:cNvPr id="4" name="テキスト ボックス 3"/>
          <p:cNvSpPr txBox="1"/>
          <p:nvPr/>
        </p:nvSpPr>
        <p:spPr>
          <a:xfrm flipH="1">
            <a:off x="1768909" y="6611110"/>
            <a:ext cx="5606182" cy="276999"/>
          </a:xfrm>
          <a:prstGeom prst="rect">
            <a:avLst/>
          </a:prstGeom>
          <a:noFill/>
        </p:spPr>
        <p:txBody>
          <a:bodyPr wrap="square" rtlCol="0">
            <a:spAutoFit/>
          </a:bodyPr>
          <a:lstStyle/>
          <a:p>
            <a:pPr algn="ctr"/>
            <a:r>
              <a:rPr lang="en-US" altLang="ja-JP" sz="1200" b="1" dirty="0" err="1" smtClean="0">
                <a:solidFill>
                  <a:prstClr val="black"/>
                </a:solidFill>
                <a:latin typeface="Arial" panose="020B0604020202020204" pitchFamily="34" charset="0"/>
                <a:cs typeface="Arial" panose="020B0604020202020204" pitchFamily="34" charset="0"/>
              </a:rPr>
              <a:t>UTokyo</a:t>
            </a:r>
            <a:r>
              <a:rPr lang="en-US" altLang="ja-JP" sz="1200" b="1" dirty="0" smtClean="0">
                <a:solidFill>
                  <a:prstClr val="black"/>
                </a:solidFill>
                <a:latin typeface="Arial" panose="020B0604020202020204" pitchFamily="34" charset="0"/>
                <a:cs typeface="Arial" panose="020B0604020202020204" pitchFamily="34" charset="0"/>
              </a:rPr>
              <a:t> Online Education </a:t>
            </a:r>
            <a:r>
              <a:rPr lang="ja-JP" altLang="en-US" sz="1200" b="1" dirty="0">
                <a:solidFill>
                  <a:prstClr val="black"/>
                </a:solidFill>
                <a:latin typeface="ＭＳ Ｐゴシック" panose="020B0600070205080204" pitchFamily="50" charset="-128"/>
              </a:rPr>
              <a:t>東京</a:t>
            </a:r>
            <a:r>
              <a:rPr lang="ja-JP" altLang="en-US" sz="1200" b="1" dirty="0" smtClean="0">
                <a:solidFill>
                  <a:prstClr val="black"/>
                </a:solidFill>
                <a:latin typeface="ＭＳ Ｐゴシック" panose="020B0600070205080204" pitchFamily="50" charset="-128"/>
              </a:rPr>
              <a:t>大学朝日講座 </a:t>
            </a:r>
            <a:r>
              <a:rPr lang="en-US" altLang="ja-JP" sz="1200" b="1" dirty="0" smtClean="0">
                <a:solidFill>
                  <a:prstClr val="black"/>
                </a:solidFill>
                <a:latin typeface="Arial" panose="020B0604020202020204" pitchFamily="34" charset="0"/>
                <a:cs typeface="Arial" panose="020B0604020202020204" pitchFamily="34" charset="0"/>
              </a:rPr>
              <a:t>2017</a:t>
            </a:r>
            <a:r>
              <a:rPr lang="ja-JP" altLang="en-US" sz="1200" b="1" dirty="0" smtClean="0">
                <a:solidFill>
                  <a:prstClr val="black"/>
                </a:solidFill>
                <a:latin typeface="Arial" panose="020B0604020202020204" pitchFamily="34" charset="0"/>
                <a:cs typeface="Arial" panose="020B0604020202020204" pitchFamily="34" charset="0"/>
              </a:rPr>
              <a:t> </a:t>
            </a:r>
            <a:r>
              <a:rPr lang="ja-JP" altLang="en-US" sz="1200" b="1" dirty="0" smtClean="0">
                <a:solidFill>
                  <a:prstClr val="black"/>
                </a:solidFill>
                <a:latin typeface="ＭＳ Ｐゴシック" panose="020B0600070205080204" pitchFamily="50" charset="-128"/>
              </a:rPr>
              <a:t>三浦</a:t>
            </a:r>
            <a:r>
              <a:rPr lang="ja-JP" altLang="en-US" sz="1200" b="1" dirty="0">
                <a:solidFill>
                  <a:prstClr val="black"/>
                </a:solidFill>
                <a:latin typeface="ＭＳ Ｐゴシック" panose="020B0600070205080204" pitchFamily="50" charset="-128"/>
              </a:rPr>
              <a:t>俊彦　</a:t>
            </a:r>
            <a:r>
              <a:rPr lang="en-US" altLang="ja-JP" sz="1200" b="1" dirty="0">
                <a:solidFill>
                  <a:srgbClr val="FF0000"/>
                </a:solidFill>
                <a:latin typeface="Arial" panose="020B0604020202020204" pitchFamily="34" charset="0"/>
                <a:cs typeface="Arial" panose="020B0604020202020204" pitchFamily="34" charset="0"/>
                <a:hlinkClick r:id="rId2"/>
              </a:rPr>
              <a:t>CC BY-NC-ND</a:t>
            </a:r>
            <a:endParaRPr lang="ja-JP" altLang="en-US"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2671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分析美学の諸問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13202</TotalTime>
  <Words>1483</Words>
  <Application>Microsoft Office PowerPoint</Application>
  <PresentationFormat>画面に合わせる (4:3)</PresentationFormat>
  <Paragraphs>920</Paragraphs>
  <Slides>35</Slides>
  <Notes>13</Notes>
  <HiddenSlides>0</HiddenSlides>
  <MMClips>0</MMClips>
  <ScaleCrop>false</ScaleCrop>
  <HeadingPairs>
    <vt:vector size="4" baseType="variant">
      <vt:variant>
        <vt:lpstr>テーマ</vt:lpstr>
      </vt:variant>
      <vt:variant>
        <vt:i4>5</vt:i4>
      </vt:variant>
      <vt:variant>
        <vt:lpstr>スライド タイトル</vt:lpstr>
      </vt:variant>
      <vt:variant>
        <vt:i4>35</vt:i4>
      </vt:variant>
    </vt:vector>
  </HeadingPairs>
  <TitlesOfParts>
    <vt:vector size="40" baseType="lpstr">
      <vt:lpstr>Office ​​テーマ</vt:lpstr>
      <vt:lpstr>分析美学の諸問題</vt:lpstr>
      <vt:lpstr>1_Office ​​テーマ</vt:lpstr>
      <vt:lpstr>Office テーマ</vt:lpstr>
      <vt:lpstr>2_Office ​​テーマ</vt:lpstr>
      <vt:lpstr>PowerPoint プレゼンテーション</vt:lpstr>
      <vt:lpstr>可能世界と主観確率 2017年10月11日　人文社会系研究科 　　　　　　　　　　　　　　美学芸術学研究室　　　三浦俊彦　（配布プリント →）  http://green.ap.teacup.com/miurat/html/20171011.pdf</vt:lpstr>
      <vt:lpstr>Two envelopes problem ～主観的に自分はいかなる可能世界にいるのか～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可能世界　possible world</vt:lpstr>
      <vt:lpstr>可能世界 ＝ 命題の真偽の組み合わせ</vt:lpstr>
      <vt:lpstr>PowerPoint プレゼンテーション</vt:lpstr>
      <vt:lpstr>必然性 ＝ すべての可能世界で真</vt:lpstr>
      <vt:lpstr>PowerPoint プレゼンテーション</vt:lpstr>
      <vt:lpstr>不可能性＝ すべての可能世界で偽</vt:lpstr>
      <vt:lpstr>PowerPoint プレゼンテーション</vt:lpstr>
      <vt:lpstr>可能性＝ 少なくとも一つの可能世界で真</vt:lpstr>
      <vt:lpstr>PowerPoint プレゼンテーション</vt:lpstr>
      <vt:lpstr>PowerPoint プレゼンテーション</vt:lpstr>
      <vt:lpstr>偶然性 ＝ 必然でも不可能でもない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もうひとつの「２封筒問題」</vt:lpstr>
      <vt:lpstr>PowerPoint プレゼンテーション</vt:lpstr>
      <vt:lpstr>PowerPoint プレゼンテーション</vt:lpstr>
      <vt:lpstr>プレイヤー１とプレイヤー２がペアで勝負をし、プレイヤー３が観察している場合、客観的に何が起きているのか？</vt:lpstr>
      <vt:lpstr>推奨文献（＊付きは批判的に読むべきもの）</vt:lpstr>
      <vt:lpstr>グループワークテーマ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フィクションとシミュレーション 　　　　　　　　2013年３月２日　三浦俊彦</dc:title>
  <dc:creator>FJ-USER</dc:creator>
  <cp:lastModifiedBy>tk318</cp:lastModifiedBy>
  <cp:revision>383</cp:revision>
  <dcterms:created xsi:type="dcterms:W3CDTF">2013-02-16T08:31:30Z</dcterms:created>
  <dcterms:modified xsi:type="dcterms:W3CDTF">2018-07-18T04:38:52Z</dcterms:modified>
</cp:coreProperties>
</file>